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37"/>
  </p:notesMasterIdLst>
  <p:sldIdLst>
    <p:sldId id="256" r:id="rId2"/>
    <p:sldId id="257" r:id="rId3"/>
    <p:sldId id="259" r:id="rId4"/>
    <p:sldId id="261" r:id="rId5"/>
    <p:sldId id="264" r:id="rId6"/>
    <p:sldId id="268" r:id="rId7"/>
    <p:sldId id="269" r:id="rId8"/>
    <p:sldId id="270" r:id="rId9"/>
    <p:sldId id="271" r:id="rId10"/>
    <p:sldId id="272" r:id="rId11"/>
    <p:sldId id="273" r:id="rId12"/>
    <p:sldId id="309" r:id="rId13"/>
    <p:sldId id="310" r:id="rId14"/>
    <p:sldId id="275" r:id="rId15"/>
    <p:sldId id="276" r:id="rId16"/>
    <p:sldId id="279" r:id="rId17"/>
    <p:sldId id="283" r:id="rId18"/>
    <p:sldId id="292" r:id="rId19"/>
    <p:sldId id="296" r:id="rId20"/>
    <p:sldId id="304" r:id="rId21"/>
    <p:sldId id="262" r:id="rId22"/>
    <p:sldId id="312" r:id="rId23"/>
    <p:sldId id="318" r:id="rId24"/>
    <p:sldId id="320" r:id="rId25"/>
    <p:sldId id="319" r:id="rId26"/>
    <p:sldId id="321" r:id="rId27"/>
    <p:sldId id="322" r:id="rId28"/>
    <p:sldId id="323" r:id="rId29"/>
    <p:sldId id="324" r:id="rId30"/>
    <p:sldId id="265" r:id="rId31"/>
    <p:sldId id="329" r:id="rId32"/>
    <p:sldId id="330" r:id="rId33"/>
    <p:sldId id="331" r:id="rId34"/>
    <p:sldId id="332" r:id="rId35"/>
    <p:sldId id="308" r:id="rId36"/>
  </p:sldIdLst>
  <p:sldSz cx="9907588" cy="55721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2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E942"/>
    <a:srgbClr val="D60093"/>
    <a:srgbClr val="FF5050"/>
    <a:srgbClr val="FF0000"/>
    <a:srgbClr val="B913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6ADCCC-4A8D-416F-B764-E3DF39D88095}" v="583" dt="2025-07-31T03:49:02.1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4" autoAdjust="0"/>
    <p:restoredTop sz="67439" autoAdjust="0"/>
  </p:normalViewPr>
  <p:slideViewPr>
    <p:cSldViewPr snapToGrid="0">
      <p:cViewPr>
        <p:scale>
          <a:sx n="100" d="100"/>
          <a:sy n="100" d="100"/>
        </p:scale>
        <p:origin x="-24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ngyeon yun" userId="f1dfd3db54078130" providerId="LiveId" clId="{516ADCCC-4A8D-416F-B764-E3DF39D88095}"/>
    <pc:docChg chg="undo custSel modSld">
      <pc:chgData name="sungyeon yun" userId="f1dfd3db54078130" providerId="LiveId" clId="{516ADCCC-4A8D-416F-B764-E3DF39D88095}" dt="2025-07-31T03:49:02.425" v="7510" actId="20577"/>
      <pc:docMkLst>
        <pc:docMk/>
      </pc:docMkLst>
      <pc:sldChg chg="modNotesTx">
        <pc:chgData name="sungyeon yun" userId="f1dfd3db54078130" providerId="LiveId" clId="{516ADCCC-4A8D-416F-B764-E3DF39D88095}" dt="2025-07-31T03:00:45.842" v="0" actId="20577"/>
        <pc:sldMkLst>
          <pc:docMk/>
          <pc:sldMk cId="3595628487" sldId="271"/>
        </pc:sldMkLst>
      </pc:sldChg>
      <pc:sldChg chg="modNotesTx">
        <pc:chgData name="sungyeon yun" userId="f1dfd3db54078130" providerId="LiveId" clId="{516ADCCC-4A8D-416F-B764-E3DF39D88095}" dt="2025-07-31T03:09:41.272" v="635" actId="20577"/>
        <pc:sldMkLst>
          <pc:docMk/>
          <pc:sldMk cId="2743693089" sldId="279"/>
        </pc:sldMkLst>
      </pc:sldChg>
      <pc:sldChg chg="modNotesTx">
        <pc:chgData name="sungyeon yun" userId="f1dfd3db54078130" providerId="LiveId" clId="{516ADCCC-4A8D-416F-B764-E3DF39D88095}" dt="2025-07-31T03:10:59.432" v="980" actId="20577"/>
        <pc:sldMkLst>
          <pc:docMk/>
          <pc:sldMk cId="66076921" sldId="280"/>
        </pc:sldMkLst>
      </pc:sldChg>
      <pc:sldChg chg="modNotesTx">
        <pc:chgData name="sungyeon yun" userId="f1dfd3db54078130" providerId="LiveId" clId="{516ADCCC-4A8D-416F-B764-E3DF39D88095}" dt="2025-07-31T03:12:18.729" v="1343" actId="20577"/>
        <pc:sldMkLst>
          <pc:docMk/>
          <pc:sldMk cId="1064471318" sldId="281"/>
        </pc:sldMkLst>
      </pc:sldChg>
      <pc:sldChg chg="modNotesTx">
        <pc:chgData name="sungyeon yun" userId="f1dfd3db54078130" providerId="LiveId" clId="{516ADCCC-4A8D-416F-B764-E3DF39D88095}" dt="2025-07-31T03:15:41.417" v="1880" actId="20577"/>
        <pc:sldMkLst>
          <pc:docMk/>
          <pc:sldMk cId="3357728183" sldId="282"/>
        </pc:sldMkLst>
      </pc:sldChg>
      <pc:sldChg chg="modNotesTx">
        <pc:chgData name="sungyeon yun" userId="f1dfd3db54078130" providerId="LiveId" clId="{516ADCCC-4A8D-416F-B764-E3DF39D88095}" dt="2025-07-31T03:16:39.770" v="2179" actId="20577"/>
        <pc:sldMkLst>
          <pc:docMk/>
          <pc:sldMk cId="4166070747" sldId="283"/>
        </pc:sldMkLst>
      </pc:sldChg>
      <pc:sldChg chg="modNotesTx">
        <pc:chgData name="sungyeon yun" userId="f1dfd3db54078130" providerId="LiveId" clId="{516ADCCC-4A8D-416F-B764-E3DF39D88095}" dt="2025-07-31T03:23:16.606" v="2570" actId="20577"/>
        <pc:sldMkLst>
          <pc:docMk/>
          <pc:sldMk cId="2214104117" sldId="284"/>
        </pc:sldMkLst>
      </pc:sldChg>
      <pc:sldChg chg="modNotesTx">
        <pc:chgData name="sungyeon yun" userId="f1dfd3db54078130" providerId="LiveId" clId="{516ADCCC-4A8D-416F-B764-E3DF39D88095}" dt="2025-07-31T03:24:18.067" v="2660" actId="20577"/>
        <pc:sldMkLst>
          <pc:docMk/>
          <pc:sldMk cId="788136499" sldId="285"/>
        </pc:sldMkLst>
      </pc:sldChg>
      <pc:sldChg chg="modNotesTx">
        <pc:chgData name="sungyeon yun" userId="f1dfd3db54078130" providerId="LiveId" clId="{516ADCCC-4A8D-416F-B764-E3DF39D88095}" dt="2025-07-31T03:24:45.114" v="2788" actId="20577"/>
        <pc:sldMkLst>
          <pc:docMk/>
          <pc:sldMk cId="3924320358" sldId="286"/>
        </pc:sldMkLst>
      </pc:sldChg>
      <pc:sldChg chg="modNotesTx">
        <pc:chgData name="sungyeon yun" userId="f1dfd3db54078130" providerId="LiveId" clId="{516ADCCC-4A8D-416F-B764-E3DF39D88095}" dt="2025-07-31T03:25:20.470" v="2934" actId="20577"/>
        <pc:sldMkLst>
          <pc:docMk/>
          <pc:sldMk cId="1235342812" sldId="287"/>
        </pc:sldMkLst>
      </pc:sldChg>
      <pc:sldChg chg="modNotesTx">
        <pc:chgData name="sungyeon yun" userId="f1dfd3db54078130" providerId="LiveId" clId="{516ADCCC-4A8D-416F-B764-E3DF39D88095}" dt="2025-07-31T03:25:42.486" v="3061" actId="20577"/>
        <pc:sldMkLst>
          <pc:docMk/>
          <pc:sldMk cId="141813350" sldId="288"/>
        </pc:sldMkLst>
      </pc:sldChg>
      <pc:sldChg chg="modNotesTx">
        <pc:chgData name="sungyeon yun" userId="f1dfd3db54078130" providerId="LiveId" clId="{516ADCCC-4A8D-416F-B764-E3DF39D88095}" dt="2025-07-31T03:30:54.316" v="3902" actId="20577"/>
        <pc:sldMkLst>
          <pc:docMk/>
          <pc:sldMk cId="3225587638" sldId="289"/>
        </pc:sldMkLst>
      </pc:sldChg>
      <pc:sldChg chg="modNotesTx">
        <pc:chgData name="sungyeon yun" userId="f1dfd3db54078130" providerId="LiveId" clId="{516ADCCC-4A8D-416F-B764-E3DF39D88095}" dt="2025-07-31T03:32:52.950" v="4266" actId="20577"/>
        <pc:sldMkLst>
          <pc:docMk/>
          <pc:sldMk cId="3764301145" sldId="290"/>
        </pc:sldMkLst>
      </pc:sldChg>
      <pc:sldChg chg="modNotesTx">
        <pc:chgData name="sungyeon yun" userId="f1dfd3db54078130" providerId="LiveId" clId="{516ADCCC-4A8D-416F-B764-E3DF39D88095}" dt="2025-07-31T03:33:46.966" v="4500" actId="20577"/>
        <pc:sldMkLst>
          <pc:docMk/>
          <pc:sldMk cId="1737376963" sldId="291"/>
        </pc:sldMkLst>
      </pc:sldChg>
      <pc:sldChg chg="modNotesTx">
        <pc:chgData name="sungyeon yun" userId="f1dfd3db54078130" providerId="LiveId" clId="{516ADCCC-4A8D-416F-B764-E3DF39D88095}" dt="2025-07-31T03:34:40.397" v="4705" actId="20577"/>
        <pc:sldMkLst>
          <pc:docMk/>
          <pc:sldMk cId="2438751483" sldId="292"/>
        </pc:sldMkLst>
      </pc:sldChg>
      <pc:sldChg chg="modNotesTx">
        <pc:chgData name="sungyeon yun" userId="f1dfd3db54078130" providerId="LiveId" clId="{516ADCCC-4A8D-416F-B764-E3DF39D88095}" dt="2025-07-31T03:35:45.151" v="5046" actId="20577"/>
        <pc:sldMkLst>
          <pc:docMk/>
          <pc:sldMk cId="3336377343" sldId="293"/>
        </pc:sldMkLst>
      </pc:sldChg>
      <pc:sldChg chg="modNotesTx">
        <pc:chgData name="sungyeon yun" userId="f1dfd3db54078130" providerId="LiveId" clId="{516ADCCC-4A8D-416F-B764-E3DF39D88095}" dt="2025-07-31T03:37:10.891" v="5321" actId="20577"/>
        <pc:sldMkLst>
          <pc:docMk/>
          <pc:sldMk cId="774358032" sldId="294"/>
        </pc:sldMkLst>
      </pc:sldChg>
      <pc:sldChg chg="modNotesTx">
        <pc:chgData name="sungyeon yun" userId="f1dfd3db54078130" providerId="LiveId" clId="{516ADCCC-4A8D-416F-B764-E3DF39D88095}" dt="2025-07-31T03:36:41.019" v="5260" actId="20577"/>
        <pc:sldMkLst>
          <pc:docMk/>
          <pc:sldMk cId="3906064099" sldId="295"/>
        </pc:sldMkLst>
      </pc:sldChg>
      <pc:sldChg chg="modNotesTx">
        <pc:chgData name="sungyeon yun" userId="f1dfd3db54078130" providerId="LiveId" clId="{516ADCCC-4A8D-416F-B764-E3DF39D88095}" dt="2025-07-31T03:41:10.981" v="6038" actId="20577"/>
        <pc:sldMkLst>
          <pc:docMk/>
          <pc:sldMk cId="2594980408" sldId="296"/>
        </pc:sldMkLst>
      </pc:sldChg>
      <pc:sldChg chg="modNotesTx">
        <pc:chgData name="sungyeon yun" userId="f1dfd3db54078130" providerId="LiveId" clId="{516ADCCC-4A8D-416F-B764-E3DF39D88095}" dt="2025-07-31T03:40:26.040" v="5907" actId="20577"/>
        <pc:sldMkLst>
          <pc:docMk/>
          <pc:sldMk cId="3847741567" sldId="297"/>
        </pc:sldMkLst>
      </pc:sldChg>
      <pc:sldChg chg="modNotesTx">
        <pc:chgData name="sungyeon yun" userId="f1dfd3db54078130" providerId="LiveId" clId="{516ADCCC-4A8D-416F-B764-E3DF39D88095}" dt="2025-07-31T03:41:00.603" v="6037" actId="20577"/>
        <pc:sldMkLst>
          <pc:docMk/>
          <pc:sldMk cId="3027313989" sldId="298"/>
        </pc:sldMkLst>
      </pc:sldChg>
      <pc:sldChg chg="modNotesTx">
        <pc:chgData name="sungyeon yun" userId="f1dfd3db54078130" providerId="LiveId" clId="{516ADCCC-4A8D-416F-B764-E3DF39D88095}" dt="2025-07-31T03:41:27.902" v="6063" actId="20577"/>
        <pc:sldMkLst>
          <pc:docMk/>
          <pc:sldMk cId="3998769412" sldId="300"/>
        </pc:sldMkLst>
      </pc:sldChg>
      <pc:sldChg chg="modNotesTx">
        <pc:chgData name="sungyeon yun" userId="f1dfd3db54078130" providerId="LiveId" clId="{516ADCCC-4A8D-416F-B764-E3DF39D88095}" dt="2025-07-31T03:41:50.168" v="6142" actId="20577"/>
        <pc:sldMkLst>
          <pc:docMk/>
          <pc:sldMk cId="2331219015" sldId="301"/>
        </pc:sldMkLst>
      </pc:sldChg>
      <pc:sldChg chg="modNotesTx">
        <pc:chgData name="sungyeon yun" userId="f1dfd3db54078130" providerId="LiveId" clId="{516ADCCC-4A8D-416F-B764-E3DF39D88095}" dt="2025-07-31T03:44:04.943" v="6488" actId="20577"/>
        <pc:sldMkLst>
          <pc:docMk/>
          <pc:sldMk cId="477951366" sldId="302"/>
        </pc:sldMkLst>
      </pc:sldChg>
      <pc:sldChg chg="modNotesTx">
        <pc:chgData name="sungyeon yun" userId="f1dfd3db54078130" providerId="LiveId" clId="{516ADCCC-4A8D-416F-B764-E3DF39D88095}" dt="2025-07-31T03:44:57.401" v="6672" actId="20577"/>
        <pc:sldMkLst>
          <pc:docMk/>
          <pc:sldMk cId="4074531945" sldId="303"/>
        </pc:sldMkLst>
      </pc:sldChg>
      <pc:sldChg chg="modNotesTx">
        <pc:chgData name="sungyeon yun" userId="f1dfd3db54078130" providerId="LiveId" clId="{516ADCCC-4A8D-416F-B764-E3DF39D88095}" dt="2025-07-31T03:47:49.703" v="7133" actId="20577"/>
        <pc:sldMkLst>
          <pc:docMk/>
          <pc:sldMk cId="1794985354" sldId="304"/>
        </pc:sldMkLst>
      </pc:sldChg>
      <pc:sldChg chg="modNotesTx">
        <pc:chgData name="sungyeon yun" userId="f1dfd3db54078130" providerId="LiveId" clId="{516ADCCC-4A8D-416F-B764-E3DF39D88095}" dt="2025-07-31T03:48:09.500" v="7226" actId="20577"/>
        <pc:sldMkLst>
          <pc:docMk/>
          <pc:sldMk cId="1859591923" sldId="305"/>
        </pc:sldMkLst>
      </pc:sldChg>
      <pc:sldChg chg="modNotesTx">
        <pc:chgData name="sungyeon yun" userId="f1dfd3db54078130" providerId="LiveId" clId="{516ADCCC-4A8D-416F-B764-E3DF39D88095}" dt="2025-07-31T03:48:40.486" v="7408" actId="20577"/>
        <pc:sldMkLst>
          <pc:docMk/>
          <pc:sldMk cId="1744266891" sldId="306"/>
        </pc:sldMkLst>
      </pc:sldChg>
      <pc:sldChg chg="modNotesTx">
        <pc:chgData name="sungyeon yun" userId="f1dfd3db54078130" providerId="LiveId" clId="{516ADCCC-4A8D-416F-B764-E3DF39D88095}" dt="2025-07-31T03:49:02.425" v="7510" actId="20577"/>
        <pc:sldMkLst>
          <pc:docMk/>
          <pc:sldMk cId="647014521" sldId="307"/>
        </pc:sldMkLst>
      </pc:sldChg>
      <pc:sldChg chg="modNotesTx">
        <pc:chgData name="sungyeon yun" userId="f1dfd3db54078130" providerId="LiveId" clId="{516ADCCC-4A8D-416F-B764-E3DF39D88095}" dt="2025-07-31T03:06:06.346" v="442" actId="20577"/>
        <pc:sldMkLst>
          <pc:docMk/>
          <pc:sldMk cId="2702920217" sldId="309"/>
        </pc:sldMkLst>
      </pc:sldChg>
      <pc:sldChg chg="modNotesTx">
        <pc:chgData name="sungyeon yun" userId="f1dfd3db54078130" providerId="LiveId" clId="{516ADCCC-4A8D-416F-B764-E3DF39D88095}" dt="2025-07-31T03:07:07.784" v="446" actId="20577"/>
        <pc:sldMkLst>
          <pc:docMk/>
          <pc:sldMk cId="3356646025" sldId="31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30F846-5FE4-467A-8AFB-18296359F46F}" type="datetimeFigureOut">
              <a:rPr lang="ko-KR" altLang="en-US" smtClean="0"/>
              <a:t>2025-08-04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86D0D-4C7D-4732-ABD3-A7F8336CA6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403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584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327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488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652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2360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374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7539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6074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7751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커뮤니티 페이지 입니다</a:t>
            </a:r>
            <a:r>
              <a:rPr lang="en-US" altLang="ko-KR"/>
              <a:t>. </a:t>
            </a:r>
            <a:r>
              <a:rPr lang="ko-KR" altLang="en-US"/>
              <a:t>저희는 봉사자</a:t>
            </a:r>
            <a:r>
              <a:rPr lang="en-US" altLang="ko-KR"/>
              <a:t>, </a:t>
            </a:r>
            <a:r>
              <a:rPr lang="ko-KR" altLang="en-US"/>
              <a:t>수강자</a:t>
            </a:r>
            <a:r>
              <a:rPr lang="en-US" altLang="ko-KR"/>
              <a:t>, </a:t>
            </a:r>
            <a:r>
              <a:rPr lang="ko-KR" altLang="en-US"/>
              <a:t>기관</a:t>
            </a:r>
            <a:r>
              <a:rPr lang="en-US" altLang="ko-KR"/>
              <a:t>, </a:t>
            </a:r>
            <a:r>
              <a:rPr lang="ko-KR" altLang="en-US"/>
              <a:t>지역 상점들이 서로 상호작용 할수 있는 네트워크를 구축하는것이 목표중 하나라고 말씀 드렸던 것처럼 원하는 사람들끼리 만나서 공부할수 있는 그런 소모임을 만들수 있게 해보자 생각했습니다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623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166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591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725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154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646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098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853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6D0D-4C7D-4732-ABD3-A7F8336CA60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770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8449" y="911920"/>
            <a:ext cx="7430691" cy="1939925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449" y="2926656"/>
            <a:ext cx="7430691" cy="1345307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44D62-E93B-4440-954B-A45D973CDC25}" type="datetime1">
              <a:rPr lang="ko-KR" altLang="en-US" smtClean="0"/>
              <a:t>2025-08-04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F6205C4-2B30-5E29-E558-08BCA3885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1278505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D169B-72A7-4669-A21A-959DC293F0D9}" type="datetime1">
              <a:rPr lang="ko-KR" altLang="en-US" smtClean="0"/>
              <a:t>2025-08-04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62318-E76F-D241-F82E-6334AE253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2461187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90117" y="296664"/>
            <a:ext cx="2136324" cy="472211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147" y="296664"/>
            <a:ext cx="6285126" cy="472211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26AA0-C1F6-4927-91BD-239E3E1E23E5}" type="datetime1">
              <a:rPr lang="ko-KR" altLang="en-US" smtClean="0"/>
              <a:t>2025-08-04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F5083-3A6B-7301-5E44-342AF0466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3754637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752A4-6428-4FF3-815B-AEB8AAFD6193}" type="datetime1">
              <a:rPr lang="ko-KR" altLang="en-US" smtClean="0"/>
              <a:t>2025-08-04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340299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986" y="1389162"/>
            <a:ext cx="8545295" cy="2317849"/>
          </a:xfrm>
        </p:spPr>
        <p:txBody>
          <a:bodyPr anchor="b"/>
          <a:lstStyle>
            <a:lvl1pPr>
              <a:defRPr sz="487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986" y="3728939"/>
            <a:ext cx="8545295" cy="1218902"/>
          </a:xfrm>
        </p:spPr>
        <p:txBody>
          <a:bodyPr/>
          <a:lstStyle>
            <a:lvl1pPr marL="0" indent="0">
              <a:buNone/>
              <a:defRPr sz="1950">
                <a:solidFill>
                  <a:schemeClr val="tx1">
                    <a:tint val="75000"/>
                  </a:schemeClr>
                </a:solidFill>
              </a:defRPr>
            </a:lvl1pPr>
            <a:lvl2pPr marL="371475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2pPr>
            <a:lvl3pPr marL="742950" indent="0">
              <a:buNone/>
              <a:defRPr sz="1463">
                <a:solidFill>
                  <a:schemeClr val="tx1">
                    <a:tint val="75000"/>
                  </a:schemeClr>
                </a:solidFill>
              </a:defRPr>
            </a:lvl3pPr>
            <a:lvl4pPr marL="11144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4859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85737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2288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6003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29718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2B8FB-46B7-4BA2-AEAE-8420E2B7317F}" type="datetime1">
              <a:rPr lang="ko-KR" altLang="en-US" smtClean="0"/>
              <a:t>2025-08-04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63C88-6FCA-FACC-F5A0-8B1F9C377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1242439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147" y="1483320"/>
            <a:ext cx="4210725" cy="353546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5716" y="1483320"/>
            <a:ext cx="4210725" cy="353546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3BB60-E8F5-4F88-A536-EF64F4D20E94}" type="datetime1">
              <a:rPr lang="ko-KR" altLang="en-US" smtClean="0"/>
              <a:t>2025-08-04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2647F42-D0E4-AC3F-06FE-CCEF046DC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3960528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437" y="296664"/>
            <a:ext cx="8545295" cy="107702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437" y="1365945"/>
            <a:ext cx="4191374" cy="669429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437" y="2035373"/>
            <a:ext cx="4191374" cy="299372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5717" y="1365945"/>
            <a:ext cx="4212015" cy="669429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5717" y="2035373"/>
            <a:ext cx="4212015" cy="299372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8F405-B83F-40FF-A920-FEA66012CA59}" type="datetime1">
              <a:rPr lang="ko-KR" altLang="en-US" smtClean="0"/>
              <a:t>2025-08-04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8B68E51-8293-F8D3-9A90-ED41BF43F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3649177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759CD-329C-4D13-915B-723A85665F48}" type="datetime1">
              <a:rPr lang="ko-KR" altLang="en-US" smtClean="0"/>
              <a:t>2025-08-04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A7FFD7C-9F3D-471E-7736-5F52C55C1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78746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C944-F824-4FF0-97A0-086D4FE534AD}" type="datetime1">
              <a:rPr lang="ko-KR" altLang="en-US" smtClean="0"/>
              <a:t>2025-08-04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E9D8113-8EAA-B3FA-CF82-288F73F7F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1863102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437" y="371475"/>
            <a:ext cx="3195455" cy="1300163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2016" y="802283"/>
            <a:ext cx="5015716" cy="3959820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437" y="1671638"/>
            <a:ext cx="3195455" cy="3096915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C1092-6A19-424E-AC14-376560D05CF7}" type="datetime1">
              <a:rPr lang="ko-KR" altLang="en-US" smtClean="0"/>
              <a:t>2025-08-04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5492301-55A5-1D56-8EE8-805173C59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4076181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437" y="371475"/>
            <a:ext cx="3195455" cy="1300163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2016" y="802283"/>
            <a:ext cx="5015716" cy="3959820"/>
          </a:xfrm>
        </p:spPr>
        <p:txBody>
          <a:bodyPr anchor="t"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437" y="1671638"/>
            <a:ext cx="3195455" cy="3096915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AEE2D-5D37-47FC-9646-DCA3C7DC2DE5}" type="datetime1">
              <a:rPr lang="ko-KR" altLang="en-US" smtClean="0"/>
              <a:t>2025-08-04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5D2DDA3-BFB4-8FA8-6164-DB82FF14B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1585625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147" y="296664"/>
            <a:ext cx="8545295" cy="1077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147" y="1483320"/>
            <a:ext cx="8545295" cy="3535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147" y="5164535"/>
            <a:ext cx="2229207" cy="296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AC049-927C-44EC-9746-1D8DEDD25E47}" type="datetime1">
              <a:rPr lang="ko-KR" altLang="en-US" smtClean="0"/>
              <a:t>2025-08-04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889" y="5164535"/>
            <a:ext cx="3343811" cy="296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87AD4-B7EB-405F-6696-70C9C7E36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7235" y="5275461"/>
            <a:ext cx="2910353" cy="296664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3434087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742950" rtl="0" eaLnBrk="1" latinLnBrk="1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1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707DE52-BF0B-9C00-853E-94241CEBF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978"/>
            <a:ext cx="9908788" cy="55736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C6B3389-B8ED-BE8F-0674-D892E61932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28"/>
          <a:stretch>
            <a:fillRect/>
          </a:stretch>
        </p:blipFill>
        <p:spPr>
          <a:xfrm>
            <a:off x="0" y="4852317"/>
            <a:ext cx="9907200" cy="87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22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C2F72-23FB-1A6B-3A4D-DF5572A94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703F71-B00D-0BB3-0060-5189710BF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81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1C12E-5C52-4BC2-3231-E4CF604BA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8AFBF5-BDB2-42DE-531A-79CCEC8ED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799"/>
          <a:stretch>
            <a:fillRect/>
          </a:stretch>
        </p:blipFill>
        <p:spPr>
          <a:xfrm>
            <a:off x="-1" y="-445"/>
            <a:ext cx="9907589" cy="11815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D5B7CA8-E967-C6E5-9959-5C40F0529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74" b="8155"/>
          <a:stretch>
            <a:fillRect/>
          </a:stretch>
        </p:blipFill>
        <p:spPr>
          <a:xfrm>
            <a:off x="-1" y="1168401"/>
            <a:ext cx="9907589" cy="39497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87BFDE-7A11-A336-4BC9-5F904666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11</a:t>
            </a:fld>
            <a:r>
              <a:rPr lang="ko-KR" altLang="en-US" dirty="0"/>
              <a:t> </a:t>
            </a:r>
            <a:r>
              <a:rPr lang="en-US" altLang="ko-KR" dirty="0"/>
              <a:t>/ 35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3722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25653-EF09-838A-6337-477A29233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48FFDA-32D6-D112-73F6-C9BCBDEC4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B5E5A4-D33E-D314-C547-1607C60B3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12</a:t>
            </a:fld>
            <a:r>
              <a:rPr lang="ko-KR" altLang="en-US" dirty="0"/>
              <a:t> </a:t>
            </a:r>
            <a:r>
              <a:rPr lang="en-US" altLang="ko-KR" dirty="0"/>
              <a:t>/ 35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BE0260-7B4C-AE5B-B9EF-9A0EBDF48B66}"/>
              </a:ext>
            </a:extLst>
          </p:cNvPr>
          <p:cNvSpPr/>
          <p:nvPr/>
        </p:nvSpPr>
        <p:spPr>
          <a:xfrm>
            <a:off x="3322320" y="0"/>
            <a:ext cx="6304001" cy="5204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EAA20F-52C2-1626-93E4-8943DED0B6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03"/>
          <a:stretch>
            <a:fillRect/>
          </a:stretch>
        </p:blipFill>
        <p:spPr>
          <a:xfrm>
            <a:off x="0" y="1181122"/>
            <a:ext cx="9907588" cy="208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20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D1AF5-271A-C372-436D-B95922AEF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49C089-0E97-E490-26CB-72A5D17C9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48478E-21B8-3B69-10E3-6C97B5143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13</a:t>
            </a:fld>
            <a:r>
              <a:rPr lang="ko-KR" altLang="en-US" dirty="0"/>
              <a:t> </a:t>
            </a:r>
            <a:r>
              <a:rPr lang="en-US" altLang="ko-KR" dirty="0"/>
              <a:t>/ 35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E1AC8B-6BD2-CCF4-198C-845E3C986DE6}"/>
              </a:ext>
            </a:extLst>
          </p:cNvPr>
          <p:cNvSpPr txBox="1"/>
          <p:nvPr/>
        </p:nvSpPr>
        <p:spPr>
          <a:xfrm>
            <a:off x="251208" y="260551"/>
            <a:ext cx="31149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요구사항 명세서</a:t>
            </a:r>
          </a:p>
        </p:txBody>
      </p:sp>
    </p:spTree>
    <p:extLst>
      <p:ext uri="{BB962C8B-B14F-4D97-AF65-F5344CB8AC3E}">
        <p14:creationId xmlns:p14="http://schemas.microsoft.com/office/powerpoint/2010/main" val="3356646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36726-CA8B-70AD-C6FA-291C38FE0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A4E6B2C-D03C-7E0A-A28F-04FEEDBA2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BDE1DC-2AC9-6AF0-28E4-500065737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14</a:t>
            </a:fld>
            <a:r>
              <a:rPr lang="ko-KR" altLang="en-US" dirty="0"/>
              <a:t> </a:t>
            </a:r>
            <a:r>
              <a:rPr lang="en-US" altLang="ko-KR" dirty="0"/>
              <a:t>/ 45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AADC88-D80A-E90A-536C-41EB45D6A9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882" y="-446"/>
            <a:ext cx="7590706" cy="55721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DCE9057-2919-AECC-D624-B1B5F343A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16" r="65923"/>
          <a:stretch>
            <a:fillRect/>
          </a:stretch>
        </p:blipFill>
        <p:spPr>
          <a:xfrm>
            <a:off x="-1" y="3245618"/>
            <a:ext cx="2944007" cy="232695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E33873-D8C6-C7C6-A776-55638667161E}"/>
              </a:ext>
            </a:extLst>
          </p:cNvPr>
          <p:cNvGrpSpPr/>
          <p:nvPr/>
        </p:nvGrpSpPr>
        <p:grpSpPr>
          <a:xfrm>
            <a:off x="230080" y="940590"/>
            <a:ext cx="2515869" cy="821379"/>
            <a:chOff x="198056" y="807765"/>
            <a:chExt cx="2515869" cy="82137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0780219-CBB6-56FE-DB29-B32429C49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58" t="3939" r="52101" b="91274"/>
            <a:stretch>
              <a:fillRect/>
            </a:stretch>
          </p:blipFill>
          <p:spPr>
            <a:xfrm>
              <a:off x="1357477" y="855390"/>
              <a:ext cx="1324424" cy="2667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137EC25-B33D-8F73-51F7-4AB69CF93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50" t="15564" r="15359" b="80593"/>
            <a:stretch>
              <a:fillRect/>
            </a:stretch>
          </p:blipFill>
          <p:spPr>
            <a:xfrm>
              <a:off x="1325453" y="1158331"/>
              <a:ext cx="1388472" cy="2141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55E0A19-AC52-17B1-65BC-CFF304CBD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65" t="18776" r="65899" b="76709"/>
            <a:stretch>
              <a:fillRect/>
            </a:stretch>
          </p:blipFill>
          <p:spPr>
            <a:xfrm>
              <a:off x="1325453" y="1403380"/>
              <a:ext cx="1356448" cy="21409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A19010-9753-0851-68F9-6F899F08A9BF}"/>
                </a:ext>
              </a:extLst>
            </p:cNvPr>
            <p:cNvSpPr txBox="1"/>
            <p:nvPr/>
          </p:nvSpPr>
          <p:spPr>
            <a:xfrm>
              <a:off x="198056" y="807765"/>
              <a:ext cx="1159422" cy="82137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100" b="1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수강자</a:t>
              </a:r>
              <a:r>
                <a:rPr lang="en-US" altLang="ko-KR" sz="1100" b="1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/</a:t>
              </a:r>
              <a:r>
                <a:rPr lang="ko-KR" altLang="en-US" sz="1100" b="1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봉사자 </a:t>
              </a:r>
              <a:r>
                <a:rPr lang="en-US" altLang="ko-KR" sz="1100" b="1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:</a:t>
              </a:r>
            </a:p>
            <a:p>
              <a:pPr algn="r">
                <a:lnSpc>
                  <a:spcPct val="150000"/>
                </a:lnSpc>
              </a:pPr>
              <a:r>
                <a:rPr lang="ko-KR" altLang="en-US" sz="1100" b="1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관리자 </a:t>
              </a:r>
              <a:r>
                <a:rPr lang="en-US" altLang="ko-KR" sz="1100" b="1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:</a:t>
              </a:r>
            </a:p>
            <a:p>
              <a:pPr algn="r">
                <a:lnSpc>
                  <a:spcPct val="150000"/>
                </a:lnSpc>
              </a:pPr>
              <a:r>
                <a:rPr lang="ko-KR" altLang="en-US" sz="1100" b="1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공통 </a:t>
              </a:r>
              <a:r>
                <a:rPr lang="en-US" altLang="ko-KR" sz="1100" b="1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:  </a:t>
              </a:r>
              <a:endParaRPr lang="ko-KR" altLang="en-US" sz="1100" b="1" dirty="0">
                <a:solidFill>
                  <a:sysClr val="windowText" lastClr="0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F934E2-16D9-9C73-0855-A61C78E2F583}"/>
              </a:ext>
            </a:extLst>
          </p:cNvPr>
          <p:cNvSpPr/>
          <p:nvPr/>
        </p:nvSpPr>
        <p:spPr>
          <a:xfrm>
            <a:off x="230079" y="940590"/>
            <a:ext cx="2608370" cy="8213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199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7965E-0670-B754-AA26-64889E311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4345E70-892C-22F6-6A85-F59062C88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" r="72312" b="87296"/>
          <a:stretch>
            <a:fillRect/>
          </a:stretch>
        </p:blipFill>
        <p:spPr>
          <a:xfrm>
            <a:off x="-1" y="-445"/>
            <a:ext cx="2743201" cy="6837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89BD5B5-3D2F-812E-5E41-97AE10380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5" r="31946" b="-8"/>
          <a:stretch>
            <a:fillRect/>
          </a:stretch>
        </p:blipFill>
        <p:spPr>
          <a:xfrm>
            <a:off x="1497204" y="722280"/>
            <a:ext cx="6742444" cy="4701513"/>
          </a:xfrm>
          <a:prstGeom prst="rect">
            <a:avLst/>
          </a:prstGeom>
        </p:spPr>
      </p:pic>
      <p:sp>
        <p:nvSpPr>
          <p:cNvPr id="2" name="슬라이드 번호 개체 틀 3">
            <a:extLst>
              <a:ext uri="{FF2B5EF4-FFF2-40B4-BE49-F238E27FC236}">
                <a16:creationId xmlns:a16="http://schemas.microsoft.com/office/drawing/2014/main" id="{D1087289-7C83-F8D8-97BB-50D660CF4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15</a:t>
            </a:fld>
            <a:r>
              <a:rPr lang="ko-KR" altLang="en-US" dirty="0"/>
              <a:t> </a:t>
            </a:r>
            <a:r>
              <a:rPr lang="en-US" altLang="ko-KR" dirty="0"/>
              <a:t>/ 35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6825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585ED-20C3-2B59-D8F2-61B1F3FD2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4FFB3DF-D69A-4E4A-26C9-13BC9C747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1730AD0-CE7B-8FEA-9D24-E754562175E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65" t="5886" r="1968" b="5332"/>
          <a:stretch>
            <a:fillRect/>
          </a:stretch>
        </p:blipFill>
        <p:spPr>
          <a:xfrm>
            <a:off x="1703697" y="625103"/>
            <a:ext cx="6500192" cy="4947022"/>
          </a:xfrm>
          <a:prstGeom prst="rect">
            <a:avLst/>
          </a:prstGeom>
        </p:spPr>
      </p:pic>
      <p:sp>
        <p:nvSpPr>
          <p:cNvPr id="2" name="슬라이드 번호 개체 틀 3">
            <a:extLst>
              <a:ext uri="{FF2B5EF4-FFF2-40B4-BE49-F238E27FC236}">
                <a16:creationId xmlns:a16="http://schemas.microsoft.com/office/drawing/2014/main" id="{51EF8F73-4F9A-B6BB-BEA7-364A79C33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16</a:t>
            </a:fld>
            <a:r>
              <a:rPr lang="ko-KR" altLang="en-US" dirty="0"/>
              <a:t> </a:t>
            </a:r>
            <a:r>
              <a:rPr lang="en-US" altLang="ko-KR" dirty="0"/>
              <a:t>/ 35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3693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D5121-B05A-9E78-FD99-00F55F84B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93872F3-1618-C97F-28B3-B3B1EE3E0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51CF5A-09BA-67FA-7D93-1231609D4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17</a:t>
            </a:fld>
            <a:r>
              <a:rPr lang="ko-KR" altLang="en-US" dirty="0"/>
              <a:t> </a:t>
            </a:r>
            <a:r>
              <a:rPr lang="en-US" altLang="ko-KR" dirty="0"/>
              <a:t>/ 36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334EEC-0CFF-4769-D7FF-DB2FFF2ED0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117" t="6779" r="1816" b="2787"/>
          <a:stretch>
            <a:fillRect/>
          </a:stretch>
        </p:blipFill>
        <p:spPr>
          <a:xfrm>
            <a:off x="1351722" y="624947"/>
            <a:ext cx="7384774" cy="494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70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74B7B-D822-1B65-FCAF-580BD246C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32E9B5-876C-8047-96FD-ACBFC3A33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D4BD0-B1D7-797C-B34A-169BE526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18</a:t>
            </a:fld>
            <a:r>
              <a:rPr lang="ko-KR" altLang="en-US" dirty="0"/>
              <a:t> </a:t>
            </a:r>
            <a:r>
              <a:rPr lang="en-US" altLang="ko-KR" dirty="0"/>
              <a:t>/ 36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182869-8150-47E5-F71E-DFC2AFAD0B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13" t="4638" r="472" b="1538"/>
          <a:stretch>
            <a:fillRect/>
          </a:stretch>
        </p:blipFill>
        <p:spPr>
          <a:xfrm>
            <a:off x="655983" y="638843"/>
            <a:ext cx="8319052" cy="49332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C5617B-E131-CC5A-6A29-AA21F03FBEF5}"/>
              </a:ext>
            </a:extLst>
          </p:cNvPr>
          <p:cNvSpPr txBox="1"/>
          <p:nvPr/>
        </p:nvSpPr>
        <p:spPr>
          <a:xfrm>
            <a:off x="2536371" y="195943"/>
            <a:ext cx="1796143" cy="4424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8751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2C26F-0944-1FCB-68A0-EA819536A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3029507-15CC-1B92-CCA3-C7CB8FE62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9DDE4C-7824-2B0C-58CD-3BFAA5ACA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19</a:t>
            </a:fld>
            <a:r>
              <a:rPr lang="ko-KR" altLang="en-US" dirty="0"/>
              <a:t> </a:t>
            </a:r>
            <a:r>
              <a:rPr lang="en-US" altLang="ko-KR" dirty="0"/>
              <a:t>/ 36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A4C5CE-181A-1589-AD0F-5016F361F665}"/>
              </a:ext>
            </a:extLst>
          </p:cNvPr>
          <p:cNvSpPr txBox="1"/>
          <p:nvPr/>
        </p:nvSpPr>
        <p:spPr>
          <a:xfrm>
            <a:off x="2231571" y="206059"/>
            <a:ext cx="3156858" cy="4424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1D8E07-7962-E556-A682-2765A3016A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963" t="6055" r="1780" b="5332"/>
          <a:stretch>
            <a:fillRect/>
          </a:stretch>
        </p:blipFill>
        <p:spPr>
          <a:xfrm>
            <a:off x="1698963" y="648511"/>
            <a:ext cx="6509659" cy="493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80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E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81" y="103187"/>
            <a:ext cx="9699625" cy="536575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41223" y="584729"/>
            <a:ext cx="6425142" cy="130704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954" spc="379" dirty="0">
                <a:solidFill>
                  <a:srgbClr val="000000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TABLE OF</a:t>
            </a:r>
          </a:p>
          <a:p>
            <a:pPr lvl="0" algn="ctr">
              <a:lnSpc>
                <a:spcPct val="99600"/>
              </a:lnSpc>
            </a:pPr>
            <a:r>
              <a:rPr lang="en-US" sz="3954" spc="379" dirty="0">
                <a:solidFill>
                  <a:srgbClr val="000000"/>
                </a:solidFill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CONT       ENTS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636" y="1179777"/>
            <a:ext cx="1348317" cy="1458383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163221897" y="1163220309"/>
            <a:ext cx="1163220309" cy="1163220309"/>
            <a:chOff x="1163221897" y="1163220309"/>
            <a:chExt cx="1163220309" cy="1163220309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8739" y="3215150"/>
            <a:ext cx="2015596" cy="26140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16894" y="3259157"/>
            <a:ext cx="1933046" cy="17197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altLang="en-US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프로젝트 소개</a:t>
            </a:r>
            <a:endParaRPr lang="en-US" sz="1400" b="1" dirty="0">
              <a:solidFill>
                <a:srgbClr val="000000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163221897" y="1163220309"/>
            <a:ext cx="1163220309" cy="1163220309"/>
            <a:chOff x="1163221897" y="1163220309"/>
            <a:chExt cx="1163220309" cy="1163220309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1223" y="3098204"/>
            <a:ext cx="233892" cy="233892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68740" y="3125721"/>
            <a:ext cx="1651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3710"/>
              </a:lnSpc>
            </a:pPr>
            <a:r>
              <a:rPr lang="en-US" sz="1000" b="1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12698" y="3832555"/>
            <a:ext cx="199496" cy="117633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0109"/>
              </a:lnSpc>
            </a:pPr>
            <a:r>
              <a:rPr lang="en-US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a</a:t>
            </a:r>
          </a:p>
          <a:p>
            <a:pPr lvl="0" algn="l">
              <a:lnSpc>
                <a:spcPct val="180109"/>
              </a:lnSpc>
            </a:pPr>
            <a:r>
              <a:rPr lang="en-US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b</a:t>
            </a:r>
          </a:p>
          <a:p>
            <a:pPr lvl="0" algn="l">
              <a:lnSpc>
                <a:spcPct val="180109"/>
              </a:lnSpc>
            </a:pPr>
            <a:r>
              <a:rPr lang="en-US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c</a:t>
            </a:r>
          </a:p>
          <a:p>
            <a:pPr lvl="0" algn="l">
              <a:lnSpc>
                <a:spcPct val="180109"/>
              </a:lnSpc>
            </a:pPr>
            <a:endParaRPr lang="en-US" sz="1400" b="1" dirty="0">
              <a:solidFill>
                <a:srgbClr val="000000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lvl="0" algn="l">
              <a:lnSpc>
                <a:spcPct val="180109"/>
              </a:lnSpc>
            </a:pPr>
            <a:endParaRPr lang="en-US" sz="1400" b="1" dirty="0">
              <a:solidFill>
                <a:srgbClr val="000000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325952" y="3702155"/>
            <a:ext cx="1767946" cy="76156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0109"/>
              </a:lnSpc>
            </a:pPr>
            <a:r>
              <a:rPr lang="ko-KR" altLang="en-US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팀 구성도</a:t>
            </a:r>
            <a:endParaRPr lang="en-US" altLang="ko-KR" sz="1400" b="1" dirty="0">
              <a:solidFill>
                <a:srgbClr val="000000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lvl="0" algn="l">
              <a:lnSpc>
                <a:spcPct val="180109"/>
              </a:lnSpc>
            </a:pPr>
            <a:r>
              <a:rPr lang="ko-KR" altLang="en-US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제작동기</a:t>
            </a:r>
            <a:endParaRPr lang="en-US" altLang="ko-KR" sz="1400" b="1" dirty="0">
              <a:solidFill>
                <a:srgbClr val="000000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lvl="0" algn="l">
              <a:lnSpc>
                <a:spcPct val="180109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‘</a:t>
            </a:r>
            <a:r>
              <a:rPr lang="ko-KR" altLang="en-US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배워보다</a:t>
            </a:r>
            <a:r>
              <a:rPr lang="en-US" altLang="ko-KR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’ </a:t>
            </a:r>
            <a:r>
              <a:rPr lang="ko-KR" altLang="en-US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소개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51613" y="3744786"/>
            <a:ext cx="192617" cy="92180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0109"/>
              </a:lnSpc>
            </a:pPr>
            <a:r>
              <a:rPr lang="en-US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a</a:t>
            </a:r>
          </a:p>
          <a:p>
            <a:pPr lvl="0" algn="l">
              <a:lnSpc>
                <a:spcPct val="180109"/>
              </a:lnSpc>
            </a:pPr>
            <a:r>
              <a:rPr lang="en-US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b</a:t>
            </a:r>
          </a:p>
          <a:p>
            <a:pPr lvl="0" algn="l">
              <a:lnSpc>
                <a:spcPct val="180109"/>
              </a:lnSpc>
            </a:pPr>
            <a:r>
              <a:rPr lang="en-US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c</a:t>
            </a:r>
          </a:p>
          <a:p>
            <a:pPr lvl="0" algn="l">
              <a:lnSpc>
                <a:spcPct val="180109"/>
              </a:lnSpc>
            </a:pPr>
            <a:r>
              <a:rPr lang="en-US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733660" y="3593504"/>
            <a:ext cx="1767946" cy="125544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0109"/>
              </a:lnSpc>
            </a:pPr>
            <a:r>
              <a:rPr lang="ko-KR" altLang="en-US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스케줄</a:t>
            </a:r>
            <a:endParaRPr lang="en-US" altLang="ko-KR" sz="1400" b="1" dirty="0">
              <a:solidFill>
                <a:srgbClr val="000000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lvl="0" algn="l">
              <a:lnSpc>
                <a:spcPct val="180109"/>
              </a:lnSpc>
            </a:pPr>
            <a:r>
              <a:rPr lang="en-US" altLang="ko-KR" sz="1400" b="1" dirty="0" err="1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wbs</a:t>
            </a:r>
            <a:endParaRPr lang="en-US" altLang="ko-KR" sz="1400" b="1" dirty="0">
              <a:solidFill>
                <a:srgbClr val="000000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lvl="0" algn="l">
              <a:lnSpc>
                <a:spcPct val="180109"/>
              </a:lnSpc>
            </a:pPr>
            <a:r>
              <a:rPr lang="en-US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UML</a:t>
            </a:r>
          </a:p>
          <a:p>
            <a:pPr lvl="0" algn="l">
              <a:lnSpc>
                <a:spcPct val="180109"/>
              </a:lnSpc>
            </a:pPr>
            <a:r>
              <a:rPr lang="ko-KR" altLang="en-US" sz="14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스토리보드</a:t>
            </a:r>
            <a:endParaRPr lang="en-US" sz="1400" b="1" dirty="0">
              <a:solidFill>
                <a:srgbClr val="000000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1163221897" y="1163220309"/>
            <a:ext cx="1163220309" cy="1163220309"/>
            <a:chOff x="1163221897" y="1163220309"/>
            <a:chExt cx="1163220309" cy="1163220309"/>
          </a:xfrm>
        </p:grpSpPr>
      </p:grpSp>
      <p:grpSp>
        <p:nvGrpSpPr>
          <p:cNvPr id="20" name="Group 20"/>
          <p:cNvGrpSpPr/>
          <p:nvPr/>
        </p:nvGrpSpPr>
        <p:grpSpPr>
          <a:xfrm>
            <a:off x="1163221897" y="1163220309"/>
            <a:ext cx="1163220309" cy="1163220309"/>
            <a:chOff x="1163221897" y="1163220309"/>
            <a:chExt cx="1163220309" cy="1163220309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3898" y="3215150"/>
            <a:ext cx="2015596" cy="261408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1163221897" y="1163220309"/>
            <a:ext cx="1163220309" cy="1163220309"/>
            <a:chOff x="1163221897" y="1163220309"/>
            <a:chExt cx="1163220309" cy="1163220309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9502" y="3098204"/>
            <a:ext cx="233892" cy="233892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4093898" y="3125721"/>
            <a:ext cx="1651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3710"/>
              </a:lnSpc>
            </a:pPr>
            <a:r>
              <a:rPr lang="en-US" sz="1000" b="1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2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163221897" y="1163220309"/>
            <a:ext cx="1163220309" cy="1163220309"/>
            <a:chOff x="1163221897" y="1163220309"/>
            <a:chExt cx="1163220309" cy="1163220309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056" y="3215150"/>
            <a:ext cx="2015596" cy="261408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1163221897" y="1163220309"/>
            <a:ext cx="1163220309" cy="1163220309"/>
            <a:chOff x="1163221897" y="1163220309"/>
            <a:chExt cx="1163220309" cy="1163220309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660" y="3098204"/>
            <a:ext cx="233892" cy="233892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6419056" y="3125721"/>
            <a:ext cx="1651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3710"/>
              </a:lnSpc>
            </a:pPr>
            <a:r>
              <a:rPr lang="en-US" sz="1000" b="1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3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163221897" y="1163220309"/>
            <a:ext cx="1163220309" cy="1163220309"/>
            <a:chOff x="1163221897" y="1163220309"/>
            <a:chExt cx="1163220309" cy="1163220309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451" y="3961539"/>
            <a:ext cx="2015596" cy="261408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1163221897" y="1163220309"/>
            <a:ext cx="1163220309" cy="1163220309"/>
            <a:chOff x="1163221897" y="1163220309"/>
            <a:chExt cx="1163220309" cy="1163220309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9056" y="3844593"/>
            <a:ext cx="233892" cy="233892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6453452" y="3872110"/>
            <a:ext cx="1651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3710"/>
              </a:lnSpc>
            </a:pPr>
            <a:r>
              <a:rPr lang="en-US" sz="1000" b="1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4</a:t>
            </a:r>
          </a:p>
        </p:txBody>
      </p:sp>
      <p:sp>
        <p:nvSpPr>
          <p:cNvPr id="38" name="TextBox 7">
            <a:extLst>
              <a:ext uri="{FF2B5EF4-FFF2-40B4-BE49-F238E27FC236}">
                <a16:creationId xmlns:a16="http://schemas.microsoft.com/office/drawing/2014/main" id="{1D5BB83C-3C66-98C6-C237-65EE2C8C2E55}"/>
              </a:ext>
            </a:extLst>
          </p:cNvPr>
          <p:cNvSpPr txBox="1"/>
          <p:nvPr/>
        </p:nvSpPr>
        <p:spPr>
          <a:xfrm>
            <a:off x="4114534" y="3266744"/>
            <a:ext cx="1933046" cy="17197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altLang="en-US" sz="16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웹페이지 설계</a:t>
            </a:r>
            <a:endParaRPr lang="en-US" sz="1600" b="1" dirty="0">
              <a:solidFill>
                <a:srgbClr val="000000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4C778C44-6738-1F55-8DA6-FDF1DAB22D70}"/>
              </a:ext>
            </a:extLst>
          </p:cNvPr>
          <p:cNvSpPr txBox="1"/>
          <p:nvPr/>
        </p:nvSpPr>
        <p:spPr>
          <a:xfrm>
            <a:off x="6474088" y="3266744"/>
            <a:ext cx="1933046" cy="17197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altLang="en-US" sz="16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웹페이지 시연</a:t>
            </a:r>
            <a:endParaRPr lang="en-US" sz="1600" b="1" dirty="0">
              <a:solidFill>
                <a:srgbClr val="000000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34" name="TextBox 7">
            <a:extLst>
              <a:ext uri="{FF2B5EF4-FFF2-40B4-BE49-F238E27FC236}">
                <a16:creationId xmlns:a16="http://schemas.microsoft.com/office/drawing/2014/main" id="{05A10DA9-6807-6C30-78C3-BABC5B857AB4}"/>
              </a:ext>
            </a:extLst>
          </p:cNvPr>
          <p:cNvSpPr txBox="1"/>
          <p:nvPr/>
        </p:nvSpPr>
        <p:spPr>
          <a:xfrm>
            <a:off x="6501605" y="4021950"/>
            <a:ext cx="1933046" cy="17197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altLang="en-US" sz="16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후기</a:t>
            </a:r>
            <a:endParaRPr lang="en-US" sz="1600" b="1" dirty="0">
              <a:solidFill>
                <a:srgbClr val="000000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038D0-8DC4-3567-016B-3EF180022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C2E095-881D-E6D4-EFFA-CA97A38A9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8"/>
            <a:ext cx="9907589" cy="5573019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6D02B7-04BE-7189-1386-D04B1CDB6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20</a:t>
            </a:fld>
            <a:r>
              <a:rPr lang="ko-KR" altLang="en-US" dirty="0"/>
              <a:t> </a:t>
            </a:r>
            <a:r>
              <a:rPr lang="en-US" altLang="ko-KR" dirty="0"/>
              <a:t>/ 35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1F10D9-4B38-B0CE-BA2F-8DFF9C902E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94" t="1427" b="1538"/>
          <a:stretch>
            <a:fillRect/>
          </a:stretch>
        </p:blipFill>
        <p:spPr>
          <a:xfrm>
            <a:off x="1090456" y="624873"/>
            <a:ext cx="7726675" cy="49472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8A372-2D37-D880-929E-F0698205A3E7}"/>
              </a:ext>
            </a:extLst>
          </p:cNvPr>
          <p:cNvSpPr txBox="1"/>
          <p:nvPr/>
        </p:nvSpPr>
        <p:spPr>
          <a:xfrm>
            <a:off x="2133599" y="182421"/>
            <a:ext cx="1796143" cy="4424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4985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E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8027" y="4712229"/>
            <a:ext cx="12196763" cy="8255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885686" y="1520295"/>
            <a:ext cx="6136217" cy="290988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600" b="1" dirty="0">
                <a:solidFill>
                  <a:srgbClr val="000000"/>
                </a:solidFill>
                <a:latin typeface="페이퍼로지 4 Regular" pitchFamily="2" charset="-127"/>
                <a:ea typeface="페이퍼로지 4 Regular" pitchFamily="2" charset="-127"/>
              </a:rPr>
              <a:t>0 3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590" y="3033712"/>
            <a:ext cx="2208213" cy="2187575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163221897" y="1163220309"/>
            <a:ext cx="1163220309" cy="1163220309"/>
            <a:chOff x="1163221897" y="1163220309"/>
            <a:chExt cx="1163220309" cy="1163220309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777" y="1575329"/>
            <a:ext cx="323321" cy="32332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490" y="1575329"/>
            <a:ext cx="323321" cy="3233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940988-1EC3-54B2-9003-F078DEA4891A}"/>
              </a:ext>
            </a:extLst>
          </p:cNvPr>
          <p:cNvSpPr txBox="1"/>
          <p:nvPr/>
        </p:nvSpPr>
        <p:spPr>
          <a:xfrm>
            <a:off x="2869161" y="1275324"/>
            <a:ext cx="4162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웹사이트 시연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3FDCEDC6-41BF-4972-EB76-EF6AF8CA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22</a:t>
            </a:fld>
            <a:r>
              <a:rPr lang="ko-KR" altLang="en-US" dirty="0"/>
              <a:t> </a:t>
            </a:r>
            <a:r>
              <a:rPr lang="en-US" altLang="ko-KR" dirty="0"/>
              <a:t>/ 35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4F7516-054E-CD89-65BB-D2137F5E8C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55"/>
          <a:stretch>
            <a:fillRect/>
          </a:stretch>
        </p:blipFill>
        <p:spPr>
          <a:xfrm>
            <a:off x="900013" y="-1"/>
            <a:ext cx="8107562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85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DD8AA-A1C9-663C-6C07-8CEBC1470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CA9D10FC-E88F-9A48-ECDC-07149F62D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23</a:t>
            </a:fld>
            <a:r>
              <a:rPr lang="ko-KR" altLang="en-US" dirty="0"/>
              <a:t> </a:t>
            </a:r>
            <a:r>
              <a:rPr lang="en-US" altLang="ko-KR" dirty="0"/>
              <a:t>/ 35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AC21B1C-082C-F82F-29EA-F5581889C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761" y="0"/>
            <a:ext cx="6864066" cy="5572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6694F0-0945-5AD9-0969-BF8BB4514A4E}"/>
              </a:ext>
            </a:extLst>
          </p:cNvPr>
          <p:cNvSpPr txBox="1"/>
          <p:nvPr/>
        </p:nvSpPr>
        <p:spPr>
          <a:xfrm>
            <a:off x="252961" y="233018"/>
            <a:ext cx="12964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코드 예제</a:t>
            </a:r>
          </a:p>
        </p:txBody>
      </p:sp>
    </p:spTree>
    <p:extLst>
      <p:ext uri="{BB962C8B-B14F-4D97-AF65-F5344CB8AC3E}">
        <p14:creationId xmlns:p14="http://schemas.microsoft.com/office/powerpoint/2010/main" val="2475563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E5879-B842-3174-941F-5C7B13FE5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CD169A19-875C-F245-CC79-3DC237929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24</a:t>
            </a:fld>
            <a:r>
              <a:rPr lang="ko-KR" altLang="en-US" dirty="0"/>
              <a:t> </a:t>
            </a:r>
            <a:r>
              <a:rPr lang="en-US" altLang="ko-KR" dirty="0"/>
              <a:t>/ 35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BC25F4-5A1D-7131-8D89-AA0BA749792C}"/>
              </a:ext>
            </a:extLst>
          </p:cNvPr>
          <p:cNvSpPr txBox="1"/>
          <p:nvPr/>
        </p:nvSpPr>
        <p:spPr>
          <a:xfrm>
            <a:off x="252961" y="233018"/>
            <a:ext cx="12964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코드 예제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5A6934-50AE-7BA0-4113-610E052AF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647" y="0"/>
            <a:ext cx="6502293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82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24D40-6509-A11E-21D3-14FA9951D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7FB92816-7F54-9732-BEBF-CB6F9A056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25</a:t>
            </a:fld>
            <a:r>
              <a:rPr lang="ko-KR" altLang="en-US" dirty="0"/>
              <a:t> </a:t>
            </a:r>
            <a:r>
              <a:rPr lang="en-US" altLang="ko-KR" dirty="0"/>
              <a:t>/ 35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EEE1C8-2BDD-3483-CD65-00EAA92A4E8C}"/>
              </a:ext>
            </a:extLst>
          </p:cNvPr>
          <p:cNvSpPr txBox="1"/>
          <p:nvPr/>
        </p:nvSpPr>
        <p:spPr>
          <a:xfrm>
            <a:off x="252961" y="233018"/>
            <a:ext cx="12964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코드 예제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AA333B-C7E1-C96B-85F3-E80E87B68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260" y="0"/>
            <a:ext cx="6929068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87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A4993-E383-2F38-357E-3FAECA2D1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18B4ED29-F4E5-1169-B5DF-14C36FE55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26</a:t>
            </a:fld>
            <a:r>
              <a:rPr lang="ko-KR" altLang="en-US" dirty="0"/>
              <a:t> </a:t>
            </a:r>
            <a:r>
              <a:rPr lang="en-US" altLang="ko-KR" dirty="0"/>
              <a:t>/ 35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809CD5-0054-0E2D-FEFA-56CC2AF28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932" y="0"/>
            <a:ext cx="7567723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75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FE989E4-3E60-6FCA-35EC-CA0AEE4EC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27 / 35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B79052-7B8E-1A45-6329-3FE674DEDF23}"/>
              </a:ext>
            </a:extLst>
          </p:cNvPr>
          <p:cNvSpPr txBox="1"/>
          <p:nvPr/>
        </p:nvSpPr>
        <p:spPr>
          <a:xfrm>
            <a:off x="252961" y="233018"/>
            <a:ext cx="12964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코드 예제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6E5A88-D46A-D89D-10D0-A4DE47034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839" y="0"/>
            <a:ext cx="6213909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95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CE2A4DB-9EF4-D5B2-CA32-166A862D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28 / 35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9B458-A5ED-692A-A960-967B0553F518}"/>
              </a:ext>
            </a:extLst>
          </p:cNvPr>
          <p:cNvSpPr txBox="1"/>
          <p:nvPr/>
        </p:nvSpPr>
        <p:spPr>
          <a:xfrm>
            <a:off x="252961" y="233018"/>
            <a:ext cx="12964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코드 예제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BC2573-EDA8-42E3-9094-99F4184A4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131" y="0"/>
            <a:ext cx="6233326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511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E3862B9-A5CE-3E62-203E-C4EE75A1E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29 / 35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ED753E-3EBB-4B52-6A5A-EAC14E251A30}"/>
              </a:ext>
            </a:extLst>
          </p:cNvPr>
          <p:cNvSpPr txBox="1"/>
          <p:nvPr/>
        </p:nvSpPr>
        <p:spPr>
          <a:xfrm>
            <a:off x="252961" y="233018"/>
            <a:ext cx="12964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코드 예제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37522E-AD04-A42E-B549-9D7E0D0A7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172" y="0"/>
            <a:ext cx="6195244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154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8F0E2-0982-6D0B-648D-5A0B66D67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4AC8973-5154-3655-2CF2-64F5703E2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848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E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8027" y="4712229"/>
            <a:ext cx="12196763" cy="8255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885686" y="1520295"/>
            <a:ext cx="6136217" cy="290988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359" dirty="0">
                <a:solidFill>
                  <a:srgbClr val="000000"/>
                </a:solidFill>
                <a:latin typeface="RixInooAriDuri_Pro Regular"/>
              </a:rPr>
              <a:t>0 4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161" y="2978679"/>
            <a:ext cx="2387071" cy="2173817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0CF0C85A-695C-3056-2828-9E67CBBCB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777" y="1575329"/>
            <a:ext cx="323321" cy="323321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B179D3FA-D816-6F9E-BB93-E91B82ED9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490" y="1575329"/>
            <a:ext cx="323321" cy="3233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D422D8-BE02-9A42-2CD6-518B0A56C1CA}"/>
              </a:ext>
            </a:extLst>
          </p:cNvPr>
          <p:cNvSpPr txBox="1"/>
          <p:nvPr/>
        </p:nvSpPr>
        <p:spPr>
          <a:xfrm>
            <a:off x="2869161" y="1275324"/>
            <a:ext cx="4162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후기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62907-9EA1-D274-FAF3-B6AAAB0C1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12E419-0B7D-7608-7E92-8BFCDF463867}"/>
              </a:ext>
            </a:extLst>
          </p:cNvPr>
          <p:cNvSpPr txBox="1"/>
          <p:nvPr/>
        </p:nvSpPr>
        <p:spPr>
          <a:xfrm>
            <a:off x="402047" y="302952"/>
            <a:ext cx="4428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후기 </a:t>
            </a:r>
            <a:r>
              <a:rPr lang="en-US" altLang="ko-KR" sz="32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- </a:t>
            </a:r>
            <a:r>
              <a:rPr lang="ko-KR" altLang="en-US" sz="32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전체 소감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395AAC2-4D1D-4963-65C8-CD2F81D350FE}"/>
              </a:ext>
            </a:extLst>
          </p:cNvPr>
          <p:cNvGrpSpPr/>
          <p:nvPr/>
        </p:nvGrpSpPr>
        <p:grpSpPr>
          <a:xfrm>
            <a:off x="481561" y="1031001"/>
            <a:ext cx="1620000" cy="4208715"/>
            <a:chOff x="1093304" y="1262270"/>
            <a:chExt cx="2156792" cy="4691513"/>
          </a:xfrm>
          <a:solidFill>
            <a:srgbClr val="FF5050"/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757E218-A9F8-2A06-F0FC-414858695B65}"/>
                </a:ext>
              </a:extLst>
            </p:cNvPr>
            <p:cNvSpPr/>
            <p:nvPr/>
          </p:nvSpPr>
          <p:spPr>
            <a:xfrm>
              <a:off x="1093304" y="1306587"/>
              <a:ext cx="2156792" cy="4647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D78F8A0-DDD9-9165-7921-A0120EE8B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7" t="9351" r="79619" b="62197"/>
            <a:stretch>
              <a:fillRect/>
            </a:stretch>
          </p:blipFill>
          <p:spPr>
            <a:xfrm>
              <a:off x="1093304" y="1262270"/>
              <a:ext cx="2156792" cy="1865521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DF8A1A9-A84B-8ED5-7B9A-667366B20170}"/>
                </a:ext>
              </a:extLst>
            </p:cNvPr>
            <p:cNvSpPr txBox="1"/>
            <p:nvPr/>
          </p:nvSpPr>
          <p:spPr>
            <a:xfrm>
              <a:off x="1093304" y="3127790"/>
              <a:ext cx="2156792" cy="202418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페이퍼로지 4 Regular" pitchFamily="2" charset="-127"/>
                  <a:ea typeface="페이퍼로지 4 Regular" pitchFamily="2" charset="-127"/>
                </a:rPr>
                <a:t>조원들과 함께 협력하여 하나의 홈페이지를 완성하니 너무나도 뿌듯했습니다</a:t>
              </a:r>
              <a:r>
                <a:rPr lang="en-US" altLang="ko-KR" sz="1600" dirty="0">
                  <a:latin typeface="페이퍼로지 4 Regular" pitchFamily="2" charset="-127"/>
                  <a:ea typeface="페이퍼로지 4 Regular" pitchFamily="2" charset="-127"/>
                </a:rPr>
                <a:t>.</a:t>
              </a:r>
            </a:p>
            <a:p>
              <a:endParaRPr lang="en-US" altLang="ko-KR" sz="16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DA67AF5-47C2-91DD-62B0-73B87F0EB575}"/>
              </a:ext>
            </a:extLst>
          </p:cNvPr>
          <p:cNvGrpSpPr/>
          <p:nvPr/>
        </p:nvGrpSpPr>
        <p:grpSpPr>
          <a:xfrm>
            <a:off x="2344400" y="1021475"/>
            <a:ext cx="1633701" cy="4247698"/>
            <a:chOff x="1093304" y="1262270"/>
            <a:chExt cx="2156792" cy="4734972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76959D8-69B6-76EC-1170-0762FA2F0A13}"/>
                </a:ext>
              </a:extLst>
            </p:cNvPr>
            <p:cNvSpPr/>
            <p:nvPr/>
          </p:nvSpPr>
          <p:spPr>
            <a:xfrm>
              <a:off x="1093304" y="1262270"/>
              <a:ext cx="2156792" cy="46316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750CF8-17F9-DE7B-73C7-EC69C780FF53}"/>
                </a:ext>
              </a:extLst>
            </p:cNvPr>
            <p:cNvSpPr txBox="1"/>
            <p:nvPr/>
          </p:nvSpPr>
          <p:spPr>
            <a:xfrm>
              <a:off x="1104163" y="3149653"/>
              <a:ext cx="2138704" cy="284758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페이퍼로지 4 Regular" pitchFamily="2" charset="-127"/>
                  <a:ea typeface="페이퍼로지 4 Regular" pitchFamily="2" charset="-127"/>
                </a:rPr>
                <a:t>한 프로젝트만을 위해 코드를 작성하고 함께 기획을 </a:t>
              </a:r>
              <a:r>
                <a:rPr lang="ko-KR" altLang="en-US" sz="1600" dirty="0" err="1">
                  <a:latin typeface="페이퍼로지 4 Regular" pitchFamily="2" charset="-127"/>
                  <a:ea typeface="페이퍼로지 4 Regular" pitchFamily="2" charset="-127"/>
                </a:rPr>
                <a:t>꾸려나가며</a:t>
              </a:r>
              <a:r>
                <a:rPr lang="ko-KR" altLang="en-US" sz="1600" dirty="0">
                  <a:latin typeface="페이퍼로지 4 Regular" pitchFamily="2" charset="-127"/>
                  <a:ea typeface="페이퍼로지 4 Regular" pitchFamily="2" charset="-127"/>
                </a:rPr>
                <a:t> 성취감을 느꼈습니다</a:t>
              </a:r>
              <a:r>
                <a:rPr lang="en-US" altLang="ko-KR" sz="1600" dirty="0">
                  <a:latin typeface="페이퍼로지 4 Regular" pitchFamily="2" charset="-127"/>
                  <a:ea typeface="페이퍼로지 4 Regular" pitchFamily="2" charset="-127"/>
                </a:rPr>
                <a:t>.</a:t>
              </a:r>
            </a:p>
            <a:p>
              <a:endParaRPr lang="en-US" altLang="ko-KR" sz="1600" dirty="0">
                <a:latin typeface="페이퍼로지 4 Regular" pitchFamily="2" charset="-127"/>
                <a:ea typeface="페이퍼로지 4 Regular" pitchFamily="2" charset="-127"/>
              </a:endParaRPr>
            </a:p>
            <a:p>
              <a:endParaRPr lang="en-US" altLang="ko-KR" sz="1600" dirty="0">
                <a:latin typeface="페이퍼로지 4 Regular" pitchFamily="2" charset="-127"/>
                <a:ea typeface="페이퍼로지 4 Regular" pitchFamily="2" charset="-127"/>
              </a:endParaRPr>
            </a:p>
            <a:p>
              <a:endParaRPr lang="en-US" altLang="ko-KR" sz="16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0743DE2-A4C7-D5D1-F8C7-D2AD3C96525A}"/>
              </a:ext>
            </a:extLst>
          </p:cNvPr>
          <p:cNvGrpSpPr/>
          <p:nvPr/>
        </p:nvGrpSpPr>
        <p:grpSpPr>
          <a:xfrm>
            <a:off x="4182840" y="1029017"/>
            <a:ext cx="1639181" cy="4194950"/>
            <a:chOff x="1093304" y="1308598"/>
            <a:chExt cx="2156792" cy="4631647"/>
          </a:xfrm>
          <a:solidFill>
            <a:srgbClr val="92D050"/>
          </a:solidFill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A3F8C7F-5E7C-C3E0-06F0-4C792CC3D9FB}"/>
                </a:ext>
              </a:extLst>
            </p:cNvPr>
            <p:cNvSpPr/>
            <p:nvPr/>
          </p:nvSpPr>
          <p:spPr>
            <a:xfrm>
              <a:off x="1093304" y="1308598"/>
              <a:ext cx="2156792" cy="46316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8E096B0-9BAC-0B49-3B10-686ADABFD2B2}"/>
                </a:ext>
              </a:extLst>
            </p:cNvPr>
            <p:cNvSpPr txBox="1"/>
            <p:nvPr/>
          </p:nvSpPr>
          <p:spPr>
            <a:xfrm>
              <a:off x="1093304" y="3127792"/>
              <a:ext cx="2156792" cy="254862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페이퍼로지 4 Regular" pitchFamily="2" charset="-127"/>
                  <a:ea typeface="페이퍼로지 4 Regular" pitchFamily="2" charset="-127"/>
                </a:rPr>
                <a:t>졸업 후 거의 </a:t>
              </a:r>
              <a:r>
                <a:rPr lang="en-US" altLang="ko-KR" sz="1600" dirty="0">
                  <a:latin typeface="페이퍼로지 4 Regular" pitchFamily="2" charset="-127"/>
                  <a:ea typeface="페이퍼로지 4 Regular" pitchFamily="2" charset="-127"/>
                </a:rPr>
                <a:t>4</a:t>
              </a:r>
              <a:r>
                <a:rPr lang="ko-KR" altLang="en-US" sz="1600" dirty="0">
                  <a:latin typeface="페이퍼로지 4 Regular" pitchFamily="2" charset="-127"/>
                  <a:ea typeface="페이퍼로지 4 Regular" pitchFamily="2" charset="-127"/>
                </a:rPr>
                <a:t>년 만에 팀 프로젝트를 하거나 발표하는 것이 굉장히 떨리고 긴장되었지만</a:t>
              </a:r>
              <a:r>
                <a:rPr lang="en-US" altLang="ko-KR" sz="1600" dirty="0">
                  <a:latin typeface="페이퍼로지 4 Regular" pitchFamily="2" charset="-127"/>
                  <a:ea typeface="페이퍼로지 4 Regular" pitchFamily="2" charset="-127"/>
                </a:rPr>
                <a:t>, </a:t>
              </a:r>
              <a:r>
                <a:rPr lang="ko-KR" altLang="en-US" sz="1600" dirty="0">
                  <a:latin typeface="페이퍼로지 4 Regular" pitchFamily="2" charset="-127"/>
                  <a:ea typeface="페이퍼로지 4 Regular" pitchFamily="2" charset="-127"/>
                </a:rPr>
                <a:t>매우 재미있었습니다</a:t>
              </a:r>
              <a:r>
                <a:rPr lang="en-US" altLang="ko-KR" sz="1600" dirty="0">
                  <a:latin typeface="페이퍼로지 4 Regular" pitchFamily="2" charset="-127"/>
                  <a:ea typeface="페이퍼로지 4 Regular" pitchFamily="2" charset="-127"/>
                </a:rPr>
                <a:t>.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CD5C743-93C1-B830-2BB1-A9FC54F4DBC4}"/>
              </a:ext>
            </a:extLst>
          </p:cNvPr>
          <p:cNvGrpSpPr/>
          <p:nvPr/>
        </p:nvGrpSpPr>
        <p:grpSpPr>
          <a:xfrm>
            <a:off x="6012931" y="1034881"/>
            <a:ext cx="1620000" cy="4204835"/>
            <a:chOff x="1093304" y="1262270"/>
            <a:chExt cx="2156792" cy="463164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FFD026-397B-7C84-08AC-90E3C24C7BA8}"/>
                </a:ext>
              </a:extLst>
            </p:cNvPr>
            <p:cNvSpPr/>
            <p:nvPr/>
          </p:nvSpPr>
          <p:spPr>
            <a:xfrm>
              <a:off x="1093304" y="1262270"/>
              <a:ext cx="2156792" cy="463164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ADD48D9-103D-B923-FD7B-156C87A30249}"/>
                </a:ext>
              </a:extLst>
            </p:cNvPr>
            <p:cNvSpPr txBox="1"/>
            <p:nvPr/>
          </p:nvSpPr>
          <p:spPr>
            <a:xfrm>
              <a:off x="1093304" y="3127791"/>
              <a:ext cx="2156792" cy="25426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페이퍼로지 4 Regular" pitchFamily="2" charset="-127"/>
                  <a:ea typeface="페이퍼로지 4 Regular" pitchFamily="2" charset="-127"/>
                </a:rPr>
                <a:t>페이지의 디자인부터 기능까지 직접 구현해 보면서</a:t>
              </a:r>
              <a:r>
                <a:rPr lang="en-US" altLang="ko-KR" sz="1200" dirty="0">
                  <a:latin typeface="페이퍼로지 4 Regular" pitchFamily="2" charset="-127"/>
                  <a:ea typeface="페이퍼로지 4 Regular" pitchFamily="2" charset="-127"/>
                </a:rPr>
                <a:t>, </a:t>
              </a:r>
              <a:r>
                <a:rPr lang="ko-KR" altLang="en-US" sz="1200" dirty="0">
                  <a:latin typeface="페이퍼로지 4 Regular" pitchFamily="2" charset="-127"/>
                  <a:ea typeface="페이퍼로지 4 Regular" pitchFamily="2" charset="-127"/>
                </a:rPr>
                <a:t>작은 기능 하나에도 많은 디테일과 고민이 필요하다는 것을 느꼈습니다</a:t>
              </a:r>
              <a:r>
                <a:rPr lang="en-US" altLang="ko-KR" sz="1200" dirty="0">
                  <a:latin typeface="페이퍼로지 4 Regular" pitchFamily="2" charset="-127"/>
                  <a:ea typeface="페이퍼로지 4 Regular" pitchFamily="2" charset="-127"/>
                </a:rPr>
                <a:t>. </a:t>
              </a:r>
              <a:r>
                <a:rPr lang="ko-KR" altLang="en-US" sz="1200" dirty="0">
                  <a:latin typeface="페이퍼로지 4 Regular" pitchFamily="2" charset="-127"/>
                  <a:ea typeface="페이퍼로지 4 Regular" pitchFamily="2" charset="-127"/>
                </a:rPr>
                <a:t>그 과정을 통해 개발자의 처지에서 생각하고 보는 눈이 조금 생겼고</a:t>
              </a:r>
              <a:r>
                <a:rPr lang="en-US" altLang="ko-KR" sz="1200" dirty="0">
                  <a:latin typeface="페이퍼로지 4 Regular" pitchFamily="2" charset="-127"/>
                  <a:ea typeface="페이퍼로지 4 Regular" pitchFamily="2" charset="-127"/>
                </a:rPr>
                <a:t>, </a:t>
              </a:r>
              <a:r>
                <a:rPr lang="ko-KR" altLang="en-US" sz="1200" dirty="0">
                  <a:latin typeface="페이퍼로지 4 Regular" pitchFamily="2" charset="-127"/>
                  <a:ea typeface="페이퍼로지 4 Regular" pitchFamily="2" charset="-127"/>
                </a:rPr>
                <a:t>직접 만들어냈다는 점에서 큰 성취감과 재미를 느꼈습니다</a:t>
              </a:r>
              <a:r>
                <a:rPr lang="en-US" altLang="ko-KR" sz="1200" dirty="0">
                  <a:latin typeface="페이퍼로지 4 Regular" pitchFamily="2" charset="-127"/>
                  <a:ea typeface="페이퍼로지 4 Regular" pitchFamily="2" charset="-127"/>
                </a:rPr>
                <a:t>.</a:t>
              </a:r>
              <a:endParaRPr lang="en-US" altLang="ko-KR" sz="8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5DC459A-1550-B009-5DE2-1338B874DD90}"/>
              </a:ext>
            </a:extLst>
          </p:cNvPr>
          <p:cNvGrpSpPr/>
          <p:nvPr/>
        </p:nvGrpSpPr>
        <p:grpSpPr>
          <a:xfrm>
            <a:off x="7856721" y="1034388"/>
            <a:ext cx="1620000" cy="4214760"/>
            <a:chOff x="1093304" y="1262270"/>
            <a:chExt cx="2156792" cy="4631647"/>
          </a:xfrm>
          <a:solidFill>
            <a:srgbClr val="D60093"/>
          </a:solidFill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0723462-56DD-2ACC-1933-229538B27507}"/>
                </a:ext>
              </a:extLst>
            </p:cNvPr>
            <p:cNvSpPr/>
            <p:nvPr/>
          </p:nvSpPr>
          <p:spPr>
            <a:xfrm>
              <a:off x="1093304" y="1262270"/>
              <a:ext cx="2156792" cy="46316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CDC32BE-188F-5B19-2CBC-533CE0932A3D}"/>
                </a:ext>
              </a:extLst>
            </p:cNvPr>
            <p:cNvSpPr txBox="1"/>
            <p:nvPr/>
          </p:nvSpPr>
          <p:spPr>
            <a:xfrm>
              <a:off x="1093304" y="3127790"/>
              <a:ext cx="2156792" cy="199549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페이퍼로지 4 Regular" pitchFamily="2" charset="-127"/>
                  <a:ea typeface="페이퍼로지 4 Regular" pitchFamily="2" charset="-127"/>
                </a:rPr>
                <a:t>예전에는 조별 과제를 </a:t>
              </a:r>
              <a:r>
                <a:rPr lang="ko-KR" altLang="en-US" sz="1600" dirty="0" err="1">
                  <a:latin typeface="페이퍼로지 4 Regular" pitchFamily="2" charset="-127"/>
                  <a:ea typeface="페이퍼로지 4 Regular" pitchFamily="2" charset="-127"/>
                </a:rPr>
                <a:t>싫어했었는데</a:t>
              </a:r>
              <a:r>
                <a:rPr lang="en-US" altLang="ko-KR" sz="1600" dirty="0">
                  <a:latin typeface="페이퍼로지 4 Regular" pitchFamily="2" charset="-127"/>
                  <a:ea typeface="페이퍼로지 4 Regular" pitchFamily="2" charset="-127"/>
                </a:rPr>
                <a:t>, </a:t>
              </a:r>
              <a:r>
                <a:rPr lang="ko-KR" altLang="en-US" sz="1600" dirty="0">
                  <a:latin typeface="페이퍼로지 4 Regular" pitchFamily="2" charset="-127"/>
                  <a:ea typeface="페이퍼로지 4 Regular" pitchFamily="2" charset="-127"/>
                </a:rPr>
                <a:t>활동에 실제로 참여하고 실현해 냈다는 것에 성취감을 느낌</a:t>
              </a:r>
              <a:r>
                <a:rPr lang="en-US" altLang="ko-KR" sz="1600" dirty="0">
                  <a:latin typeface="페이퍼로지 4 Regular" pitchFamily="2" charset="-127"/>
                  <a:ea typeface="페이퍼로지 4 Regular" pitchFamily="2" charset="-127"/>
                </a:rPr>
                <a:t>.</a:t>
              </a:r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742C87DC-B63D-FD63-1861-9702F741F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" t="68946" r="80571" b="544"/>
          <a:stretch>
            <a:fillRect/>
          </a:stretch>
        </p:blipFill>
        <p:spPr>
          <a:xfrm>
            <a:off x="7861501" y="1034387"/>
            <a:ext cx="1615220" cy="1673541"/>
          </a:xfrm>
          <a:prstGeom prst="rect">
            <a:avLst/>
          </a:prstGeom>
          <a:ln>
            <a:noFill/>
          </a:ln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95255D46-85E6-AAB2-A806-5C4055025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60" t="30367" r="-512" b="41181"/>
          <a:stretch>
            <a:fillRect/>
          </a:stretch>
        </p:blipFill>
        <p:spPr>
          <a:xfrm>
            <a:off x="2352625" y="1059577"/>
            <a:ext cx="1606425" cy="1653927"/>
          </a:xfrm>
          <a:prstGeom prst="rect">
            <a:avLst/>
          </a:prstGeom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BEC0573-D803-0814-3065-F30DAA38E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" t="41384" r="80323" b="27892"/>
          <a:stretch>
            <a:fillRect/>
          </a:stretch>
        </p:blipFill>
        <p:spPr>
          <a:xfrm>
            <a:off x="4182840" y="1029016"/>
            <a:ext cx="1639181" cy="1665586"/>
          </a:xfrm>
          <a:prstGeom prst="rect">
            <a:avLst/>
          </a:prstGeom>
          <a:ln w="3175">
            <a:solidFill>
              <a:srgbClr val="92D050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5225E85-5CA5-8EE1-EB55-ECB78BD46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62" t="66358" r="-47" b="8228"/>
          <a:stretch>
            <a:fillRect/>
          </a:stretch>
        </p:blipFill>
        <p:spPr>
          <a:xfrm>
            <a:off x="6012931" y="1029016"/>
            <a:ext cx="1620000" cy="1663603"/>
          </a:xfrm>
          <a:prstGeom prst="rect">
            <a:avLst/>
          </a:prstGeom>
          <a:ln>
            <a:noFill/>
          </a:ln>
        </p:spPr>
      </p:pic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A7C0B856-BF1B-267B-88BD-74B30862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r>
              <a:rPr lang="en-US" altLang="ko-KR" dirty="0"/>
              <a:t>31 / 35</a:t>
            </a:r>
          </a:p>
        </p:txBody>
      </p:sp>
    </p:spTree>
    <p:extLst>
      <p:ext uri="{BB962C8B-B14F-4D97-AF65-F5344CB8AC3E}">
        <p14:creationId xmlns:p14="http://schemas.microsoft.com/office/powerpoint/2010/main" val="3881816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F503D-6300-A394-2BA0-C11EEEA86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234739-F593-AADE-A0F7-86C36EE4944E}"/>
              </a:ext>
            </a:extLst>
          </p:cNvPr>
          <p:cNvSpPr txBox="1"/>
          <p:nvPr/>
        </p:nvSpPr>
        <p:spPr>
          <a:xfrm>
            <a:off x="402047" y="302952"/>
            <a:ext cx="4428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후기 </a:t>
            </a:r>
            <a:r>
              <a:rPr lang="en-US" altLang="ko-KR" sz="32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- </a:t>
            </a:r>
            <a:r>
              <a:rPr lang="ko-KR" altLang="en-US" sz="32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개인적 성취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57C4993-ECDE-6655-7A31-430DB0F9E232}"/>
              </a:ext>
            </a:extLst>
          </p:cNvPr>
          <p:cNvGrpSpPr/>
          <p:nvPr/>
        </p:nvGrpSpPr>
        <p:grpSpPr>
          <a:xfrm>
            <a:off x="481561" y="1031001"/>
            <a:ext cx="1620000" cy="4208715"/>
            <a:chOff x="1093304" y="1262270"/>
            <a:chExt cx="2156792" cy="4691513"/>
          </a:xfrm>
          <a:solidFill>
            <a:srgbClr val="FF5050"/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EABE9A-E3AA-21A0-F7F6-1A81E479FB9E}"/>
                </a:ext>
              </a:extLst>
            </p:cNvPr>
            <p:cNvSpPr/>
            <p:nvPr/>
          </p:nvSpPr>
          <p:spPr>
            <a:xfrm>
              <a:off x="1093304" y="1306587"/>
              <a:ext cx="2156792" cy="4647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93E2F49-3F70-62E9-AA25-15C3C9224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7" t="9351" r="79619" b="62197"/>
            <a:stretch>
              <a:fillRect/>
            </a:stretch>
          </p:blipFill>
          <p:spPr>
            <a:xfrm>
              <a:off x="1093304" y="1262270"/>
              <a:ext cx="2156792" cy="1865521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1E7E88E-222F-0934-3EF2-AA4D5D59E75F}"/>
                </a:ext>
              </a:extLst>
            </p:cNvPr>
            <p:cNvSpPr txBox="1"/>
            <p:nvPr/>
          </p:nvSpPr>
          <p:spPr>
            <a:xfrm>
              <a:off x="1093304" y="3127790"/>
              <a:ext cx="2156792" cy="229865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페이퍼로지 4 Regular" pitchFamily="2" charset="-127"/>
                  <a:ea typeface="페이퍼로지 4 Regular" pitchFamily="2" charset="-127"/>
                </a:rPr>
                <a:t>커뮤니티 게시판을 만들면서 많은 난관을 겪었지만 이를 통해 많은 정보 습득을 이뤄냈습니다</a:t>
              </a:r>
              <a:r>
                <a:rPr lang="en-US" altLang="ko-KR" sz="1600" dirty="0">
                  <a:latin typeface="페이퍼로지 4 Regular" pitchFamily="2" charset="-127"/>
                  <a:ea typeface="페이퍼로지 4 Regular" pitchFamily="2" charset="-127"/>
                </a:rPr>
                <a:t>.</a:t>
              </a:r>
            </a:p>
            <a:p>
              <a:endParaRPr lang="en-US" altLang="ko-KR" sz="16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ED56C35-F9C9-9BCA-A96F-430DB7FF3102}"/>
              </a:ext>
            </a:extLst>
          </p:cNvPr>
          <p:cNvGrpSpPr/>
          <p:nvPr/>
        </p:nvGrpSpPr>
        <p:grpSpPr>
          <a:xfrm>
            <a:off x="2325350" y="1031000"/>
            <a:ext cx="1633701" cy="4218147"/>
            <a:chOff x="1093304" y="1262270"/>
            <a:chExt cx="2156792" cy="4702031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6F76222-657C-BADF-E7F9-038921B23205}"/>
                </a:ext>
              </a:extLst>
            </p:cNvPr>
            <p:cNvSpPr/>
            <p:nvPr/>
          </p:nvSpPr>
          <p:spPr>
            <a:xfrm>
              <a:off x="1093304" y="1262270"/>
              <a:ext cx="2156792" cy="4631647"/>
            </a:xfrm>
            <a:prstGeom prst="rect">
              <a:avLst/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1E07E00-522D-3B08-A417-501151C3E5B0}"/>
                </a:ext>
              </a:extLst>
            </p:cNvPr>
            <p:cNvSpPr txBox="1"/>
            <p:nvPr/>
          </p:nvSpPr>
          <p:spPr>
            <a:xfrm>
              <a:off x="1093304" y="3116712"/>
              <a:ext cx="2138704" cy="284758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페이퍼로지 4 Regular" pitchFamily="2" charset="-127"/>
                  <a:ea typeface="페이퍼로지 4 Regular" pitchFamily="2" charset="-127"/>
                </a:rPr>
                <a:t>구현을 위해 학습 범위 외의 코드를 탐색하며 새로운 기능을 여럿 학습할 수 있었습니다</a:t>
              </a:r>
              <a:r>
                <a:rPr lang="en-US" altLang="ko-KR" sz="1600" dirty="0">
                  <a:latin typeface="페이퍼로지 4 Regular" pitchFamily="2" charset="-127"/>
                  <a:ea typeface="페이퍼로지 4 Regular" pitchFamily="2" charset="-127"/>
                </a:rPr>
                <a:t>.</a:t>
              </a:r>
            </a:p>
            <a:p>
              <a:endParaRPr lang="en-US" altLang="ko-KR" sz="1600" dirty="0">
                <a:latin typeface="페이퍼로지 4 Regular" pitchFamily="2" charset="-127"/>
                <a:ea typeface="페이퍼로지 4 Regular" pitchFamily="2" charset="-127"/>
              </a:endParaRPr>
            </a:p>
            <a:p>
              <a:endParaRPr lang="en-US" altLang="ko-KR" sz="1600" dirty="0">
                <a:latin typeface="페이퍼로지 4 Regular" pitchFamily="2" charset="-127"/>
                <a:ea typeface="페이퍼로지 4 Regular" pitchFamily="2" charset="-127"/>
              </a:endParaRPr>
            </a:p>
            <a:p>
              <a:endParaRPr lang="en-US" altLang="ko-KR" sz="1600" dirty="0">
                <a:latin typeface="페이퍼로지 4 Regular" pitchFamily="2" charset="-127"/>
                <a:ea typeface="페이퍼로지 4 Regular" pitchFamily="2" charset="-127"/>
              </a:endParaRPr>
            </a:p>
            <a:p>
              <a:endParaRPr lang="en-US" altLang="ko-KR" sz="16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3DEC85F-C890-7356-E54D-8B56E376B271}"/>
              </a:ext>
            </a:extLst>
          </p:cNvPr>
          <p:cNvGrpSpPr/>
          <p:nvPr/>
        </p:nvGrpSpPr>
        <p:grpSpPr>
          <a:xfrm>
            <a:off x="4182840" y="1029017"/>
            <a:ext cx="1639181" cy="4194950"/>
            <a:chOff x="1093304" y="1308598"/>
            <a:chExt cx="2156792" cy="4631647"/>
          </a:xfrm>
          <a:solidFill>
            <a:srgbClr val="92D050"/>
          </a:solidFill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82D45C8-F641-9BE2-F976-75AF2410F256}"/>
                </a:ext>
              </a:extLst>
            </p:cNvPr>
            <p:cNvSpPr/>
            <p:nvPr/>
          </p:nvSpPr>
          <p:spPr>
            <a:xfrm>
              <a:off x="1093304" y="1308598"/>
              <a:ext cx="2156792" cy="46316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3D30F31-A2B9-5147-AAD7-1931933D2C28}"/>
                </a:ext>
              </a:extLst>
            </p:cNvPr>
            <p:cNvSpPr txBox="1"/>
            <p:nvPr/>
          </p:nvSpPr>
          <p:spPr>
            <a:xfrm>
              <a:off x="1093304" y="3127792"/>
              <a:ext cx="2156792" cy="227676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페이퍼로지 4 Regular" pitchFamily="2" charset="-127"/>
                  <a:ea typeface="페이퍼로지 4 Regular" pitchFamily="2" charset="-127"/>
                </a:rPr>
                <a:t>데이터 분석과는 또 다른 과정을 통해 진행하다 보니 새로운 배움이 있었던 것 같습니다</a:t>
              </a:r>
              <a:r>
                <a:rPr lang="en-US" altLang="ko-KR" sz="1600" dirty="0">
                  <a:latin typeface="페이퍼로지 4 Regular" pitchFamily="2" charset="-127"/>
                  <a:ea typeface="페이퍼로지 4 Regular" pitchFamily="2" charset="-127"/>
                </a:rPr>
                <a:t>. </a:t>
              </a:r>
              <a:r>
                <a:rPr lang="ko-KR" altLang="en-US" sz="1600" dirty="0">
                  <a:latin typeface="페이퍼로지 4 Regular" pitchFamily="2" charset="-127"/>
                  <a:ea typeface="페이퍼로지 4 Regular" pitchFamily="2" charset="-127"/>
                </a:rPr>
                <a:t>기획 능력이 좋아진 거 같습니다</a:t>
              </a:r>
              <a:r>
                <a:rPr lang="en-US" altLang="ko-KR" sz="1600" dirty="0">
                  <a:latin typeface="페이퍼로지 4 Regular" pitchFamily="2" charset="-127"/>
                  <a:ea typeface="페이퍼로지 4 Regular" pitchFamily="2" charset="-127"/>
                </a:rPr>
                <a:t>.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74503D7-B526-1B98-9411-ABE025B28CF6}"/>
              </a:ext>
            </a:extLst>
          </p:cNvPr>
          <p:cNvGrpSpPr/>
          <p:nvPr/>
        </p:nvGrpSpPr>
        <p:grpSpPr>
          <a:xfrm>
            <a:off x="6012931" y="1034881"/>
            <a:ext cx="1620000" cy="4204835"/>
            <a:chOff x="1093304" y="1262270"/>
            <a:chExt cx="2156792" cy="463164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958775C-E5D8-3C79-7F42-12CD62A72FAB}"/>
                </a:ext>
              </a:extLst>
            </p:cNvPr>
            <p:cNvSpPr/>
            <p:nvPr/>
          </p:nvSpPr>
          <p:spPr>
            <a:xfrm>
              <a:off x="1093304" y="1262270"/>
              <a:ext cx="2156792" cy="463164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2DDBEC4-6CED-9AB0-803A-7C7C3027FB74}"/>
                </a:ext>
              </a:extLst>
            </p:cNvPr>
            <p:cNvSpPr txBox="1"/>
            <p:nvPr/>
          </p:nvSpPr>
          <p:spPr>
            <a:xfrm>
              <a:off x="1093304" y="3127791"/>
              <a:ext cx="2156792" cy="22375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페이퍼로지 4 Regular" pitchFamily="2" charset="-127"/>
                  <a:ea typeface="페이퍼로지 4 Regular" pitchFamily="2" charset="-127"/>
                </a:rPr>
                <a:t>아예 다른 전공을 접하면서 생각처럼 마음대로 되지 않아 쉽지 않았지만</a:t>
              </a:r>
              <a:r>
                <a:rPr lang="en-US" altLang="ko-KR" sz="1400" dirty="0">
                  <a:latin typeface="페이퍼로지 4 Regular" pitchFamily="2" charset="-127"/>
                  <a:ea typeface="페이퍼로지 4 Regular" pitchFamily="2" charset="-127"/>
                </a:rPr>
                <a:t>, </a:t>
              </a:r>
              <a:r>
                <a:rPr lang="ko-KR" altLang="en-US" sz="1400" dirty="0">
                  <a:latin typeface="페이퍼로지 4 Regular" pitchFamily="2" charset="-127"/>
                  <a:ea typeface="페이퍼로지 4 Regular" pitchFamily="2" charset="-127"/>
                </a:rPr>
                <a:t> 처음보다 이번 프로젝트를 통해 개발에 대한 자신감도 조금씩 생겼습니다</a:t>
              </a:r>
              <a:r>
                <a:rPr lang="en-US" altLang="ko-KR" sz="1400" dirty="0">
                  <a:latin typeface="페이퍼로지 4 Regular" pitchFamily="2" charset="-127"/>
                  <a:ea typeface="페이퍼로지 4 Regular" pitchFamily="2" charset="-127"/>
                </a:rPr>
                <a:t>.</a:t>
              </a:r>
              <a:endParaRPr lang="en-US" altLang="ko-KR" sz="9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4820F10-6109-12AD-E2C5-865EACBC1F89}"/>
              </a:ext>
            </a:extLst>
          </p:cNvPr>
          <p:cNvGrpSpPr/>
          <p:nvPr/>
        </p:nvGrpSpPr>
        <p:grpSpPr>
          <a:xfrm>
            <a:off x="7856721" y="1034388"/>
            <a:ext cx="1620000" cy="4214760"/>
            <a:chOff x="1093304" y="1262270"/>
            <a:chExt cx="2156792" cy="4631647"/>
          </a:xfrm>
          <a:solidFill>
            <a:srgbClr val="D60093"/>
          </a:solidFill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F7DE4D3-5B52-29CA-512D-27ED973B23D8}"/>
                </a:ext>
              </a:extLst>
            </p:cNvPr>
            <p:cNvSpPr/>
            <p:nvPr/>
          </p:nvSpPr>
          <p:spPr>
            <a:xfrm>
              <a:off x="1093304" y="1262270"/>
              <a:ext cx="2156792" cy="46316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C2BDEB-495B-1C54-C124-D6F7A43AAC7E}"/>
                </a:ext>
              </a:extLst>
            </p:cNvPr>
            <p:cNvSpPr txBox="1"/>
            <p:nvPr/>
          </p:nvSpPr>
          <p:spPr>
            <a:xfrm>
              <a:off x="1093304" y="3127790"/>
              <a:ext cx="2156792" cy="145434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페이퍼로지 4 Regular" pitchFamily="2" charset="-127"/>
                  <a:ea typeface="페이퍼로지 4 Regular" pitchFamily="2" charset="-127"/>
                </a:rPr>
                <a:t>웹페이지 기획 </a:t>
              </a:r>
              <a:r>
                <a:rPr lang="en-US" altLang="ko-KR" sz="1600" dirty="0">
                  <a:latin typeface="페이퍼로지 4 Regular" pitchFamily="2" charset="-127"/>
                  <a:ea typeface="페이퍼로지 4 Regular" pitchFamily="2" charset="-127"/>
                </a:rPr>
                <a:t>+ </a:t>
              </a:r>
              <a:r>
                <a:rPr lang="ko-KR" altLang="en-US" sz="1600" dirty="0">
                  <a:latin typeface="페이퍼로지 4 Regular" pitchFamily="2" charset="-127"/>
                  <a:ea typeface="페이퍼로지 4 Regular" pitchFamily="2" charset="-127"/>
                </a:rPr>
                <a:t>설계 </a:t>
              </a:r>
              <a:r>
                <a:rPr lang="en-US" altLang="ko-KR" sz="1600" dirty="0">
                  <a:latin typeface="페이퍼로지 4 Regular" pitchFamily="2" charset="-127"/>
                  <a:ea typeface="페이퍼로지 4 Regular" pitchFamily="2" charset="-127"/>
                </a:rPr>
                <a:t>+ </a:t>
              </a:r>
              <a:r>
                <a:rPr lang="ko-KR" altLang="en-US" sz="1600" dirty="0">
                  <a:latin typeface="페이퍼로지 4 Regular" pitchFamily="2" charset="-127"/>
                  <a:ea typeface="페이퍼로지 4 Regular" pitchFamily="2" charset="-127"/>
                </a:rPr>
                <a:t>구현을 실제로 해보았다는 것에 성취감을 느낌</a:t>
              </a:r>
              <a:r>
                <a:rPr lang="en-US" altLang="ko-KR" sz="1600" dirty="0">
                  <a:latin typeface="페이퍼로지 4 Regular" pitchFamily="2" charset="-127"/>
                  <a:ea typeface="페이퍼로지 4 Regular" pitchFamily="2" charset="-127"/>
                </a:rPr>
                <a:t>.</a:t>
              </a:r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A294B7EA-37B5-E475-83AE-DAD1EC78C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" t="68946" r="80571" b="544"/>
          <a:stretch>
            <a:fillRect/>
          </a:stretch>
        </p:blipFill>
        <p:spPr>
          <a:xfrm>
            <a:off x="7861501" y="1034387"/>
            <a:ext cx="1615220" cy="1673541"/>
          </a:xfrm>
          <a:prstGeom prst="rect">
            <a:avLst/>
          </a:prstGeom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74B7AC9-A8D0-C609-BB2B-8DADBA216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62" t="66358" r="-47" b="8228"/>
          <a:stretch>
            <a:fillRect/>
          </a:stretch>
        </p:blipFill>
        <p:spPr>
          <a:xfrm>
            <a:off x="6012931" y="1029016"/>
            <a:ext cx="1620000" cy="1663603"/>
          </a:xfrm>
          <a:prstGeom prst="rect">
            <a:avLst/>
          </a:prstGeom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537A19-1621-CB3E-77C1-94362B343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" t="41384" r="80323" b="27892"/>
          <a:stretch>
            <a:fillRect/>
          </a:stretch>
        </p:blipFill>
        <p:spPr>
          <a:xfrm>
            <a:off x="4182840" y="1029016"/>
            <a:ext cx="1639181" cy="1665586"/>
          </a:xfrm>
          <a:prstGeom prst="rect">
            <a:avLst/>
          </a:prstGeom>
          <a:ln w="3175">
            <a:solidFill>
              <a:srgbClr val="92D050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20D755-33E3-A242-6379-701C4F60F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60" t="30367" r="-512" b="41181"/>
          <a:stretch>
            <a:fillRect/>
          </a:stretch>
        </p:blipFill>
        <p:spPr>
          <a:xfrm>
            <a:off x="2352625" y="1059577"/>
            <a:ext cx="1606425" cy="1653927"/>
          </a:xfrm>
          <a:prstGeom prst="rect">
            <a:avLst/>
          </a:prstGeom>
          <a:ln>
            <a:noFill/>
          </a:ln>
        </p:spPr>
      </p:pic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D6B79877-3415-3DA4-6FC0-FEAC7275F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r>
              <a:rPr lang="en-US" altLang="ko-KR" dirty="0"/>
              <a:t>32 / 35</a:t>
            </a:r>
          </a:p>
        </p:txBody>
      </p:sp>
    </p:spTree>
    <p:extLst>
      <p:ext uri="{BB962C8B-B14F-4D97-AF65-F5344CB8AC3E}">
        <p14:creationId xmlns:p14="http://schemas.microsoft.com/office/powerpoint/2010/main" val="2392844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C2437-23DD-2F11-6800-2C7DAAFE3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541307E-08AE-62D8-CE65-62F0731DA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33 / 35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53B042-2FF4-D180-166F-868C52D5C395}"/>
              </a:ext>
            </a:extLst>
          </p:cNvPr>
          <p:cNvSpPr txBox="1"/>
          <p:nvPr/>
        </p:nvSpPr>
        <p:spPr>
          <a:xfrm>
            <a:off x="402047" y="302952"/>
            <a:ext cx="4428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후기 </a:t>
            </a:r>
            <a:r>
              <a:rPr lang="en-US" altLang="ko-KR" sz="32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- </a:t>
            </a:r>
            <a:r>
              <a:rPr lang="ko-KR" altLang="en-US" sz="32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힘들었던 점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045FF76-C069-90D4-ECE1-49E590925429}"/>
              </a:ext>
            </a:extLst>
          </p:cNvPr>
          <p:cNvGrpSpPr/>
          <p:nvPr/>
        </p:nvGrpSpPr>
        <p:grpSpPr>
          <a:xfrm>
            <a:off x="481561" y="1031001"/>
            <a:ext cx="1620000" cy="4208715"/>
            <a:chOff x="1093304" y="1262270"/>
            <a:chExt cx="2156792" cy="4691513"/>
          </a:xfrm>
          <a:solidFill>
            <a:srgbClr val="FF5050"/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DB397A4-3F2C-25B0-08D4-921F8B7DC521}"/>
                </a:ext>
              </a:extLst>
            </p:cNvPr>
            <p:cNvSpPr/>
            <p:nvPr/>
          </p:nvSpPr>
          <p:spPr>
            <a:xfrm>
              <a:off x="1093304" y="1306587"/>
              <a:ext cx="2156792" cy="4647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E3EA0E4-85EB-A7F5-90B1-8E03FA7E5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7" t="9351" r="79619" b="62197"/>
            <a:stretch>
              <a:fillRect/>
            </a:stretch>
          </p:blipFill>
          <p:spPr>
            <a:xfrm>
              <a:off x="1093304" y="1262270"/>
              <a:ext cx="2156792" cy="1865521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56CAD4-5D26-83E5-9C1E-8CB88FAC610C}"/>
                </a:ext>
              </a:extLst>
            </p:cNvPr>
            <p:cNvSpPr txBox="1"/>
            <p:nvPr/>
          </p:nvSpPr>
          <p:spPr>
            <a:xfrm>
              <a:off x="1093304" y="3127790"/>
              <a:ext cx="2156792" cy="174972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페이퍼로지 4 Regular" pitchFamily="2" charset="-127"/>
                  <a:ea typeface="페이퍼로지 4 Regular" pitchFamily="2" charset="-127"/>
                </a:rPr>
                <a:t>실제 게시판을 만들면서 기술적으로 많은 난관을 겪었습니다</a:t>
              </a:r>
              <a:r>
                <a:rPr lang="en-US" altLang="ko-KR" sz="1600" dirty="0">
                  <a:latin typeface="페이퍼로지 4 Regular" pitchFamily="2" charset="-127"/>
                  <a:ea typeface="페이퍼로지 4 Regular" pitchFamily="2" charset="-127"/>
                </a:rPr>
                <a:t>.</a:t>
              </a:r>
            </a:p>
            <a:p>
              <a:endParaRPr lang="en-US" altLang="ko-KR" sz="16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5A9BFC3-3672-A4BA-8CC8-AE0602576766}"/>
              </a:ext>
            </a:extLst>
          </p:cNvPr>
          <p:cNvGrpSpPr/>
          <p:nvPr/>
        </p:nvGrpSpPr>
        <p:grpSpPr>
          <a:xfrm>
            <a:off x="2325350" y="1031000"/>
            <a:ext cx="1633701" cy="4218147"/>
            <a:chOff x="1093304" y="1262270"/>
            <a:chExt cx="2156792" cy="4702032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68A3D63-F3AF-834E-D56A-E46D4E8F9222}"/>
                </a:ext>
              </a:extLst>
            </p:cNvPr>
            <p:cNvSpPr/>
            <p:nvPr/>
          </p:nvSpPr>
          <p:spPr>
            <a:xfrm>
              <a:off x="1093304" y="1262270"/>
              <a:ext cx="2156792" cy="463164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DEB3D15-EFCE-838E-145D-0C9B55A2304D}"/>
                </a:ext>
              </a:extLst>
            </p:cNvPr>
            <p:cNvSpPr txBox="1"/>
            <p:nvPr/>
          </p:nvSpPr>
          <p:spPr>
            <a:xfrm>
              <a:off x="1093304" y="3116712"/>
              <a:ext cx="2138704" cy="284759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페이퍼로지 4 Regular" pitchFamily="2" charset="-127"/>
                  <a:ea typeface="페이퍼로지 4 Regular" pitchFamily="2" charset="-127"/>
                </a:rPr>
                <a:t>의외로 코드 작성보다 문서화 작업에서 고민이 많았습니다</a:t>
              </a:r>
              <a:r>
                <a:rPr lang="en-US" altLang="ko-KR" sz="1600" dirty="0">
                  <a:latin typeface="페이퍼로지 4 Regular" pitchFamily="2" charset="-127"/>
                  <a:ea typeface="페이퍼로지 4 Regular" pitchFamily="2" charset="-127"/>
                </a:rPr>
                <a:t>.</a:t>
              </a:r>
            </a:p>
            <a:p>
              <a:endParaRPr lang="en-US" altLang="ko-KR" sz="1600" dirty="0">
                <a:latin typeface="페이퍼로지 4 Regular" pitchFamily="2" charset="-127"/>
                <a:ea typeface="페이퍼로지 4 Regular" pitchFamily="2" charset="-127"/>
              </a:endParaRPr>
            </a:p>
            <a:p>
              <a:endParaRPr lang="en-US" altLang="ko-KR" sz="1600" dirty="0">
                <a:latin typeface="페이퍼로지 4 Regular" pitchFamily="2" charset="-127"/>
                <a:ea typeface="페이퍼로지 4 Regular" pitchFamily="2" charset="-127"/>
              </a:endParaRPr>
            </a:p>
            <a:p>
              <a:endParaRPr lang="en-US" altLang="ko-KR" sz="1600" dirty="0">
                <a:latin typeface="페이퍼로지 4 Regular" pitchFamily="2" charset="-127"/>
                <a:ea typeface="페이퍼로지 4 Regular" pitchFamily="2" charset="-127"/>
              </a:endParaRPr>
            </a:p>
            <a:p>
              <a:endParaRPr lang="en-US" altLang="ko-KR" sz="1600" dirty="0">
                <a:latin typeface="페이퍼로지 4 Regular" pitchFamily="2" charset="-127"/>
                <a:ea typeface="페이퍼로지 4 Regular" pitchFamily="2" charset="-127"/>
              </a:endParaRPr>
            </a:p>
            <a:p>
              <a:endParaRPr lang="en-US" altLang="ko-KR" sz="1600" dirty="0">
                <a:latin typeface="페이퍼로지 4 Regular" pitchFamily="2" charset="-127"/>
                <a:ea typeface="페이퍼로지 4 Regular" pitchFamily="2" charset="-127"/>
              </a:endParaRPr>
            </a:p>
            <a:p>
              <a:endParaRPr lang="en-US" altLang="ko-KR" sz="16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95E78B-5DF7-2277-DC3D-A8A78318D6A8}"/>
              </a:ext>
            </a:extLst>
          </p:cNvPr>
          <p:cNvGrpSpPr/>
          <p:nvPr/>
        </p:nvGrpSpPr>
        <p:grpSpPr>
          <a:xfrm>
            <a:off x="4182840" y="1029017"/>
            <a:ext cx="1639181" cy="4194950"/>
            <a:chOff x="1093304" y="1308598"/>
            <a:chExt cx="2156792" cy="4631647"/>
          </a:xfrm>
          <a:solidFill>
            <a:srgbClr val="92D050"/>
          </a:solidFill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6870DBD-1D3E-C841-70AD-22E095870F59}"/>
                </a:ext>
              </a:extLst>
            </p:cNvPr>
            <p:cNvSpPr/>
            <p:nvPr/>
          </p:nvSpPr>
          <p:spPr>
            <a:xfrm>
              <a:off x="1093304" y="1308598"/>
              <a:ext cx="2156792" cy="46316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EED3713-6D97-CD97-CA25-F57EFA71288A}"/>
                </a:ext>
              </a:extLst>
            </p:cNvPr>
            <p:cNvSpPr txBox="1"/>
            <p:nvPr/>
          </p:nvSpPr>
          <p:spPr>
            <a:xfrm>
              <a:off x="1093304" y="3127791"/>
              <a:ext cx="2156792" cy="229865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페이퍼로지 4 Regular" pitchFamily="2" charset="-127"/>
                  <a:ea typeface="페이퍼로지 4 Regular" pitchFamily="2" charset="-127"/>
                </a:rPr>
                <a:t>시간 관계상 반영하지는 못했지만</a:t>
              </a:r>
              <a:r>
                <a:rPr lang="en-US" altLang="ko-KR" sz="1600" dirty="0">
                  <a:latin typeface="페이퍼로지 4 Regular" pitchFamily="2" charset="-127"/>
                  <a:ea typeface="페이퍼로지 4 Regular" pitchFamily="2" charset="-127"/>
                </a:rPr>
                <a:t>, </a:t>
              </a:r>
              <a:r>
                <a:rPr lang="ko-KR" altLang="en-US" sz="1600" dirty="0">
                  <a:latin typeface="페이퍼로지 4 Regular" pitchFamily="2" charset="-127"/>
                  <a:ea typeface="페이퍼로지 4 Regular" pitchFamily="2" charset="-127"/>
                </a:rPr>
                <a:t>이전 대표님께서 주신 통계적 데이터에 대한 피드백을 수용하고 싶습니다</a:t>
              </a:r>
              <a:r>
                <a:rPr lang="en-US" altLang="ko-KR" sz="1600" dirty="0">
                  <a:latin typeface="페이퍼로지 4 Regular" pitchFamily="2" charset="-127"/>
                  <a:ea typeface="페이퍼로지 4 Regular" pitchFamily="2" charset="-127"/>
                </a:rPr>
                <a:t>. 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E39AB19-B8F8-ED6C-03B2-0CCF3D38DC7A}"/>
              </a:ext>
            </a:extLst>
          </p:cNvPr>
          <p:cNvGrpSpPr/>
          <p:nvPr/>
        </p:nvGrpSpPr>
        <p:grpSpPr>
          <a:xfrm>
            <a:off x="6012931" y="1034881"/>
            <a:ext cx="1620000" cy="4204835"/>
            <a:chOff x="1093304" y="1262270"/>
            <a:chExt cx="2156792" cy="463164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1659F8C-053E-C512-3932-25E3394B9069}"/>
                </a:ext>
              </a:extLst>
            </p:cNvPr>
            <p:cNvSpPr/>
            <p:nvPr/>
          </p:nvSpPr>
          <p:spPr>
            <a:xfrm>
              <a:off x="1093304" y="1262270"/>
              <a:ext cx="2156792" cy="463164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34F22D3-5213-1A05-D87C-540FA149B1B1}"/>
                </a:ext>
              </a:extLst>
            </p:cNvPr>
            <p:cNvSpPr txBox="1"/>
            <p:nvPr/>
          </p:nvSpPr>
          <p:spPr>
            <a:xfrm>
              <a:off x="1093304" y="3127791"/>
              <a:ext cx="2156792" cy="252567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latin typeface="페이퍼로지 4 Regular" pitchFamily="2" charset="-127"/>
                  <a:ea typeface="페이퍼로지 4 Regular" pitchFamily="2" charset="-127"/>
                </a:rPr>
                <a:t>Git</a:t>
              </a:r>
              <a:r>
                <a:rPr lang="ko-KR" altLang="en-US" sz="1300" dirty="0">
                  <a:latin typeface="페이퍼로지 4 Regular" pitchFamily="2" charset="-127"/>
                  <a:ea typeface="페이퍼로지 4 Regular" pitchFamily="2" charset="-127"/>
                </a:rPr>
                <a:t>을 사용할 때 소스 트리에서의 충돌 처리가 어려웠고</a:t>
              </a:r>
              <a:r>
                <a:rPr lang="en-US" altLang="ko-KR" sz="1300" dirty="0">
                  <a:latin typeface="페이퍼로지 4 Regular" pitchFamily="2" charset="-127"/>
                  <a:ea typeface="페이퍼로지 4 Regular" pitchFamily="2" charset="-127"/>
                </a:rPr>
                <a:t>, </a:t>
              </a:r>
              <a:r>
                <a:rPr lang="ko-KR" altLang="en-US" sz="1300" dirty="0">
                  <a:latin typeface="페이퍼로지 4 Regular" pitchFamily="2" charset="-127"/>
                  <a:ea typeface="페이퍼로지 4 Regular" pitchFamily="2" charset="-127"/>
                </a:rPr>
                <a:t>여러 파일 간의 경로 문제로 제대로 적용되지 않는 오류가 자주 발생했습니다</a:t>
              </a:r>
              <a:r>
                <a:rPr lang="en-US" altLang="ko-KR" sz="1300" dirty="0">
                  <a:latin typeface="페이퍼로지 4 Regular" pitchFamily="2" charset="-127"/>
                  <a:ea typeface="페이퍼로지 4 Regular" pitchFamily="2" charset="-127"/>
                </a:rPr>
                <a:t>. </a:t>
              </a:r>
              <a:r>
                <a:rPr lang="ko-KR" altLang="en-US" sz="1300" dirty="0">
                  <a:latin typeface="페이퍼로지 4 Regular" pitchFamily="2" charset="-127"/>
                  <a:ea typeface="페이퍼로지 4 Regular" pitchFamily="2" charset="-127"/>
                </a:rPr>
                <a:t>이러한 오류를 해결하는데 시간이 오래 걸렸고 더 </a:t>
              </a:r>
              <a:r>
                <a:rPr lang="ko-KR" altLang="en-US" sz="1300" dirty="0" err="1">
                  <a:latin typeface="페이퍼로지 4 Regular" pitchFamily="2" charset="-127"/>
                  <a:ea typeface="페이퍼로지 4 Regular" pitchFamily="2" charset="-127"/>
                </a:rPr>
                <a:t>공부해야겠다고</a:t>
              </a:r>
              <a:r>
                <a:rPr lang="ko-KR" altLang="en-US" sz="1300" dirty="0">
                  <a:latin typeface="페이퍼로지 4 Regular" pitchFamily="2" charset="-127"/>
                  <a:ea typeface="페이퍼로지 4 Regular" pitchFamily="2" charset="-127"/>
                </a:rPr>
                <a:t> 느꼈습니다</a:t>
              </a:r>
              <a:r>
                <a:rPr lang="en-US" altLang="ko-KR" sz="1300" dirty="0">
                  <a:latin typeface="페이퍼로지 4 Regular" pitchFamily="2" charset="-127"/>
                  <a:ea typeface="페이퍼로지 4 Regular" pitchFamily="2" charset="-127"/>
                </a:rPr>
                <a:t>.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994917B3-8545-CEB2-ABA5-8B0F0A7EC5AF}"/>
              </a:ext>
            </a:extLst>
          </p:cNvPr>
          <p:cNvGrpSpPr/>
          <p:nvPr/>
        </p:nvGrpSpPr>
        <p:grpSpPr>
          <a:xfrm>
            <a:off x="7856721" y="1034388"/>
            <a:ext cx="1620000" cy="4214760"/>
            <a:chOff x="1093304" y="1262270"/>
            <a:chExt cx="2156792" cy="4631647"/>
          </a:xfrm>
          <a:solidFill>
            <a:srgbClr val="D60093"/>
          </a:solidFill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0771E67-54FC-6258-0768-E02E8FC933CC}"/>
                </a:ext>
              </a:extLst>
            </p:cNvPr>
            <p:cNvSpPr/>
            <p:nvPr/>
          </p:nvSpPr>
          <p:spPr>
            <a:xfrm>
              <a:off x="1093304" y="1262270"/>
              <a:ext cx="2156792" cy="46316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1BF4712-6C57-D690-4BD5-DF921425F160}"/>
                </a:ext>
              </a:extLst>
            </p:cNvPr>
            <p:cNvSpPr txBox="1"/>
            <p:nvPr/>
          </p:nvSpPr>
          <p:spPr>
            <a:xfrm>
              <a:off x="1093304" y="3127790"/>
              <a:ext cx="2156792" cy="172491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페이퍼로지 4 Regular" pitchFamily="2" charset="-127"/>
                  <a:ea typeface="페이퍼로지 4 Regular" pitchFamily="2" charset="-127"/>
                </a:rPr>
                <a:t>이상과 달리 기술을 실현할 수 없다는 개인적 기술에 아쉬움</a:t>
              </a:r>
              <a:r>
                <a:rPr lang="en-US" altLang="ko-KR" sz="1600" dirty="0">
                  <a:latin typeface="페이퍼로지 4 Regular" pitchFamily="2" charset="-127"/>
                  <a:ea typeface="페이퍼로지 4 Regular" pitchFamily="2" charset="-127"/>
                </a:rPr>
                <a:t>. </a:t>
              </a:r>
              <a:r>
                <a:rPr lang="ko-KR" altLang="en-US" sz="1600" dirty="0">
                  <a:latin typeface="페이퍼로지 4 Regular" pitchFamily="2" charset="-127"/>
                  <a:ea typeface="페이퍼로지 4 Regular" pitchFamily="2" charset="-127"/>
                </a:rPr>
                <a:t>자료 준비에 어려움을 겪음</a:t>
              </a:r>
              <a:r>
                <a:rPr lang="en-US" altLang="ko-KR" sz="1600" dirty="0">
                  <a:latin typeface="페이퍼로지 4 Regular" pitchFamily="2" charset="-127"/>
                  <a:ea typeface="페이퍼로지 4 Regular" pitchFamily="2" charset="-127"/>
                </a:rPr>
                <a:t>.</a:t>
              </a:r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C461C54A-C82C-A316-1EDB-2C158EEEB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" t="68946" r="80571" b="544"/>
          <a:stretch>
            <a:fillRect/>
          </a:stretch>
        </p:blipFill>
        <p:spPr>
          <a:xfrm>
            <a:off x="7861501" y="1034387"/>
            <a:ext cx="1615220" cy="1673541"/>
          </a:xfrm>
          <a:prstGeom prst="rect">
            <a:avLst/>
          </a:prstGeom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548DBEA-4827-0404-875C-309DF4597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62" t="66358" r="-47" b="8228"/>
          <a:stretch>
            <a:fillRect/>
          </a:stretch>
        </p:blipFill>
        <p:spPr>
          <a:xfrm>
            <a:off x="6012931" y="1029016"/>
            <a:ext cx="1620000" cy="1663603"/>
          </a:xfrm>
          <a:prstGeom prst="rect">
            <a:avLst/>
          </a:prstGeom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A596E48-65C5-FDEF-997B-3D3DB3D48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" t="41384" r="80323" b="27892"/>
          <a:stretch>
            <a:fillRect/>
          </a:stretch>
        </p:blipFill>
        <p:spPr>
          <a:xfrm>
            <a:off x="4182840" y="1029016"/>
            <a:ext cx="1639181" cy="1665586"/>
          </a:xfrm>
          <a:prstGeom prst="rect">
            <a:avLst/>
          </a:prstGeom>
          <a:ln w="3175">
            <a:solidFill>
              <a:srgbClr val="92D050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3165A18-FC86-5F8F-97D5-6C30CAA5E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60" t="30367" r="-373" b="41181"/>
          <a:stretch>
            <a:fillRect/>
          </a:stretch>
        </p:blipFill>
        <p:spPr>
          <a:xfrm>
            <a:off x="2329526" y="1016799"/>
            <a:ext cx="1666580" cy="170216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5793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8A131-3DFC-4C92-C4B1-CCB25835F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C634AE3-09FA-AB4A-E739-BB17942D0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34 / 35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12AF1-6FEB-8978-BB5E-6609433F794C}"/>
              </a:ext>
            </a:extLst>
          </p:cNvPr>
          <p:cNvSpPr txBox="1"/>
          <p:nvPr/>
        </p:nvSpPr>
        <p:spPr>
          <a:xfrm>
            <a:off x="402047" y="302952"/>
            <a:ext cx="4428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후기 </a:t>
            </a:r>
            <a:r>
              <a:rPr lang="en-US" altLang="ko-KR" sz="32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- </a:t>
            </a:r>
            <a:r>
              <a:rPr lang="ko-KR" altLang="en-US" sz="3200" dirty="0">
                <a:latin typeface="Rix이누아리두리 Regular" panose="00000500000000000000" pitchFamily="2" charset="-127"/>
                <a:ea typeface="Rix이누아리두리 Regular" panose="00000500000000000000" pitchFamily="2" charset="-127"/>
              </a:rPr>
              <a:t>개선하고 싶은 점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7538603-17CA-E23E-CF24-6D5FE40204A7}"/>
              </a:ext>
            </a:extLst>
          </p:cNvPr>
          <p:cNvGrpSpPr/>
          <p:nvPr/>
        </p:nvGrpSpPr>
        <p:grpSpPr>
          <a:xfrm>
            <a:off x="481561" y="1031001"/>
            <a:ext cx="1620000" cy="4208715"/>
            <a:chOff x="1093304" y="1262270"/>
            <a:chExt cx="2156792" cy="4691513"/>
          </a:xfrm>
          <a:solidFill>
            <a:srgbClr val="FF5050"/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EE794B5-0911-6DC2-4667-C339D4AC6ADD}"/>
                </a:ext>
              </a:extLst>
            </p:cNvPr>
            <p:cNvSpPr/>
            <p:nvPr/>
          </p:nvSpPr>
          <p:spPr>
            <a:xfrm>
              <a:off x="1093304" y="1306587"/>
              <a:ext cx="2156792" cy="4647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3C54C0D-6B8A-BB68-27C1-9D5A73D97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7" t="9351" r="79619" b="62197"/>
            <a:stretch>
              <a:fillRect/>
            </a:stretch>
          </p:blipFill>
          <p:spPr>
            <a:xfrm>
              <a:off x="1093304" y="1262270"/>
              <a:ext cx="2156792" cy="1865521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373301A-189F-409A-B2C1-74073EF8DD0D}"/>
                </a:ext>
              </a:extLst>
            </p:cNvPr>
            <p:cNvSpPr txBox="1"/>
            <p:nvPr/>
          </p:nvSpPr>
          <p:spPr>
            <a:xfrm>
              <a:off x="1093304" y="3127790"/>
              <a:ext cx="2156792" cy="120079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페이퍼로지 4 Regular" pitchFamily="2" charset="-127"/>
                  <a:ea typeface="페이퍼로지 4 Regular" pitchFamily="2" charset="-127"/>
                </a:rPr>
                <a:t>제 실력이 좀 더 뛰어났으면 하는 아쉬움이 있습니다</a:t>
              </a:r>
              <a:r>
                <a:rPr lang="en-US" altLang="ko-KR" sz="1600" dirty="0">
                  <a:latin typeface="페이퍼로지 4 Regular" pitchFamily="2" charset="-127"/>
                  <a:ea typeface="페이퍼로지 4 Regular" pitchFamily="2" charset="-127"/>
                </a:rPr>
                <a:t>.</a:t>
              </a:r>
              <a:endParaRPr lang="en-US" altLang="ko-KR" sz="14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9405220-FA73-48D5-09ED-CC3C9C7624EA}"/>
              </a:ext>
            </a:extLst>
          </p:cNvPr>
          <p:cNvGrpSpPr/>
          <p:nvPr/>
        </p:nvGrpSpPr>
        <p:grpSpPr>
          <a:xfrm>
            <a:off x="2325350" y="1031000"/>
            <a:ext cx="1633701" cy="4218147"/>
            <a:chOff x="1093304" y="1262270"/>
            <a:chExt cx="2156792" cy="4702031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5D2F1B6-41B0-9829-2F9B-05EA7A9B5481}"/>
                </a:ext>
              </a:extLst>
            </p:cNvPr>
            <p:cNvSpPr/>
            <p:nvPr/>
          </p:nvSpPr>
          <p:spPr>
            <a:xfrm>
              <a:off x="1093304" y="1262270"/>
              <a:ext cx="2156792" cy="46316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8C7048-5CFB-1B35-FD26-2CCD634495DD}"/>
                </a:ext>
              </a:extLst>
            </p:cNvPr>
            <p:cNvSpPr txBox="1"/>
            <p:nvPr/>
          </p:nvSpPr>
          <p:spPr>
            <a:xfrm>
              <a:off x="1093304" y="3116712"/>
              <a:ext cx="2138704" cy="284758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페이퍼로지 4 Regular" pitchFamily="2" charset="-127"/>
                  <a:ea typeface="페이퍼로지 4 Regular" pitchFamily="2" charset="-127"/>
                </a:rPr>
                <a:t>팀 프로젝트를 위한 코드 작성을 진행할 때 명확한 공통 양식 정리가 필요하다고 생각했습니다</a:t>
              </a:r>
              <a:r>
                <a:rPr lang="en-US" altLang="ko-KR" sz="1600" dirty="0">
                  <a:latin typeface="페이퍼로지 4 Regular" pitchFamily="2" charset="-127"/>
                  <a:ea typeface="페이퍼로지 4 Regular" pitchFamily="2" charset="-127"/>
                </a:rPr>
                <a:t>.</a:t>
              </a:r>
            </a:p>
            <a:p>
              <a:endParaRPr lang="en-US" altLang="ko-KR" sz="1600" dirty="0">
                <a:latin typeface="페이퍼로지 4 Regular" pitchFamily="2" charset="-127"/>
                <a:ea typeface="페이퍼로지 4 Regular" pitchFamily="2" charset="-127"/>
              </a:endParaRPr>
            </a:p>
            <a:p>
              <a:endParaRPr lang="en-US" altLang="ko-KR" sz="1600" dirty="0">
                <a:latin typeface="페이퍼로지 4 Regular" pitchFamily="2" charset="-127"/>
                <a:ea typeface="페이퍼로지 4 Regular" pitchFamily="2" charset="-127"/>
              </a:endParaRPr>
            </a:p>
            <a:p>
              <a:endParaRPr lang="en-US" altLang="ko-KR" sz="1600" dirty="0">
                <a:latin typeface="페이퍼로지 4 Regular" pitchFamily="2" charset="-127"/>
                <a:ea typeface="페이퍼로지 4 Regular" pitchFamily="2" charset="-127"/>
              </a:endParaRPr>
            </a:p>
            <a:p>
              <a:endParaRPr lang="en-US" altLang="ko-KR" sz="16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6F300C8-1D06-7BD6-A5D9-20465A67991A}"/>
              </a:ext>
            </a:extLst>
          </p:cNvPr>
          <p:cNvGrpSpPr/>
          <p:nvPr/>
        </p:nvGrpSpPr>
        <p:grpSpPr>
          <a:xfrm>
            <a:off x="4182840" y="1029017"/>
            <a:ext cx="1639181" cy="4194950"/>
            <a:chOff x="1093304" y="1308598"/>
            <a:chExt cx="2156792" cy="4631647"/>
          </a:xfrm>
          <a:solidFill>
            <a:srgbClr val="92D050"/>
          </a:solidFill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02EBD67-1B3F-5429-D888-C8738D11DCAF}"/>
                </a:ext>
              </a:extLst>
            </p:cNvPr>
            <p:cNvSpPr/>
            <p:nvPr/>
          </p:nvSpPr>
          <p:spPr>
            <a:xfrm>
              <a:off x="1093304" y="1308598"/>
              <a:ext cx="2156792" cy="46316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D39D40-B109-605B-E995-7E649FA4D9AE}"/>
                </a:ext>
              </a:extLst>
            </p:cNvPr>
            <p:cNvSpPr txBox="1"/>
            <p:nvPr/>
          </p:nvSpPr>
          <p:spPr>
            <a:xfrm>
              <a:off x="1093304" y="3127793"/>
              <a:ext cx="2156792" cy="265056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페이퍼로지 4 Regular" pitchFamily="2" charset="-127"/>
                  <a:ea typeface="페이퍼로지 4 Regular" pitchFamily="2" charset="-127"/>
                </a:rPr>
                <a:t>유사 전공이라는 이유로 조원들의 기대감이 있었습니다</a:t>
              </a:r>
              <a:r>
                <a:rPr lang="en-US" altLang="ko-KR" sz="1500" dirty="0">
                  <a:latin typeface="페이퍼로지 4 Regular" pitchFamily="2" charset="-127"/>
                  <a:ea typeface="페이퍼로지 4 Regular" pitchFamily="2" charset="-127"/>
                </a:rPr>
                <a:t>. </a:t>
              </a:r>
              <a:r>
                <a:rPr lang="ko-KR" altLang="en-US" sz="1500" dirty="0">
                  <a:latin typeface="페이퍼로지 4 Regular" pitchFamily="2" charset="-127"/>
                  <a:ea typeface="페이퍼로지 4 Regular" pitchFamily="2" charset="-127"/>
                </a:rPr>
                <a:t>하지만</a:t>
              </a:r>
              <a:r>
                <a:rPr lang="en-US" altLang="ko-KR" sz="1500" dirty="0">
                  <a:latin typeface="페이퍼로지 4 Regular" pitchFamily="2" charset="-127"/>
                  <a:ea typeface="페이퍼로지 4 Regular" pitchFamily="2" charset="-127"/>
                </a:rPr>
                <a:t>, </a:t>
              </a:r>
              <a:r>
                <a:rPr lang="ko-KR" altLang="en-US" sz="1500" dirty="0">
                  <a:latin typeface="페이퍼로지 4 Regular" pitchFamily="2" charset="-127"/>
                  <a:ea typeface="페이퍼로지 4 Regular" pitchFamily="2" charset="-127"/>
                </a:rPr>
                <a:t>개발은 아예 결이 달라서 프로젝트 초반에는 그런 부분이 어느 정도 부담이 되었던 것 같습니다</a:t>
              </a:r>
              <a:r>
                <a:rPr lang="en-US" altLang="ko-KR" sz="1500" dirty="0">
                  <a:latin typeface="페이퍼로지 4 Regular" pitchFamily="2" charset="-127"/>
                  <a:ea typeface="페이퍼로지 4 Regular" pitchFamily="2" charset="-127"/>
                </a:rPr>
                <a:t>. 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79A7B43-A8BE-0576-4037-C555C76B9242}"/>
              </a:ext>
            </a:extLst>
          </p:cNvPr>
          <p:cNvGrpSpPr/>
          <p:nvPr/>
        </p:nvGrpSpPr>
        <p:grpSpPr>
          <a:xfrm>
            <a:off x="6012931" y="1034881"/>
            <a:ext cx="1620000" cy="4204836"/>
            <a:chOff x="1093304" y="1262270"/>
            <a:chExt cx="2156792" cy="463164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8AE54F1-C969-9292-281A-F68E31F48774}"/>
                </a:ext>
              </a:extLst>
            </p:cNvPr>
            <p:cNvSpPr/>
            <p:nvPr/>
          </p:nvSpPr>
          <p:spPr>
            <a:xfrm>
              <a:off x="1093304" y="1262270"/>
              <a:ext cx="2156792" cy="463164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973A021-A6F1-A5A7-F21E-90A9FC9DB13D}"/>
                </a:ext>
              </a:extLst>
            </p:cNvPr>
            <p:cNvSpPr txBox="1"/>
            <p:nvPr/>
          </p:nvSpPr>
          <p:spPr>
            <a:xfrm>
              <a:off x="1093304" y="3127791"/>
              <a:ext cx="2156792" cy="24748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페이퍼로지 4 Regular" pitchFamily="2" charset="-127"/>
                  <a:ea typeface="페이퍼로지 4 Regular" pitchFamily="2" charset="-127"/>
                </a:rPr>
                <a:t>아이디와 클래스 명을 더 직관적이고 일관성 있게 구성하고 싶습니다</a:t>
              </a:r>
              <a:r>
                <a:rPr lang="en-US" altLang="ko-KR" sz="1400" dirty="0">
                  <a:latin typeface="페이퍼로지 4 Regular" pitchFamily="2" charset="-127"/>
                  <a:ea typeface="페이퍼로지 4 Regular" pitchFamily="2" charset="-127"/>
                </a:rPr>
                <a:t>. </a:t>
              </a:r>
              <a:r>
                <a:rPr lang="ko-KR" altLang="en-US" sz="1400" dirty="0">
                  <a:latin typeface="페이퍼로지 4 Regular" pitchFamily="2" charset="-127"/>
                  <a:ea typeface="페이퍼로지 4 Regular" pitchFamily="2" charset="-127"/>
                </a:rPr>
                <a:t>현재는 중구난방으로 되어 있어 가독성이 떨어지고 </a:t>
              </a:r>
              <a:r>
                <a:rPr lang="en-US" altLang="ko-KR" sz="1400" dirty="0">
                  <a:latin typeface="페이퍼로지 4 Regular" pitchFamily="2" charset="-127"/>
                  <a:ea typeface="페이퍼로지 4 Regular" pitchFamily="2" charset="-127"/>
                </a:rPr>
                <a:t>CSS</a:t>
              </a:r>
              <a:r>
                <a:rPr lang="ko-KR" altLang="en-US" sz="1400" dirty="0">
                  <a:latin typeface="페이퍼로지 4 Regular" pitchFamily="2" charset="-127"/>
                  <a:ea typeface="페이퍼로지 4 Regular" pitchFamily="2" charset="-127"/>
                </a:rPr>
                <a:t>를 변경할 때 어려웠습니다</a:t>
              </a:r>
              <a:r>
                <a:rPr lang="en-US" altLang="ko-KR" sz="1400" dirty="0">
                  <a:latin typeface="페이퍼로지 4 Regular" pitchFamily="2" charset="-127"/>
                  <a:ea typeface="페이퍼로지 4 Regular" pitchFamily="2" charset="-127"/>
                </a:rPr>
                <a:t>.</a:t>
              </a:r>
              <a:endParaRPr lang="en-US" altLang="ko-KR" sz="9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38AE211-5F28-DEDD-2728-80A76AE9D04E}"/>
              </a:ext>
            </a:extLst>
          </p:cNvPr>
          <p:cNvGrpSpPr/>
          <p:nvPr/>
        </p:nvGrpSpPr>
        <p:grpSpPr>
          <a:xfrm>
            <a:off x="7856721" y="1034388"/>
            <a:ext cx="1620000" cy="4214760"/>
            <a:chOff x="1093304" y="1262270"/>
            <a:chExt cx="2156792" cy="4631647"/>
          </a:xfrm>
          <a:solidFill>
            <a:srgbClr val="D60093"/>
          </a:solidFill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20F7B47-E8AF-8A22-6A17-DE75A1CE7A36}"/>
                </a:ext>
              </a:extLst>
            </p:cNvPr>
            <p:cNvSpPr/>
            <p:nvPr/>
          </p:nvSpPr>
          <p:spPr>
            <a:xfrm>
              <a:off x="1093304" y="1262270"/>
              <a:ext cx="2156792" cy="46316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A77AC60-FC12-4D2C-9BFF-902FAA25E3DC}"/>
                </a:ext>
              </a:extLst>
            </p:cNvPr>
            <p:cNvSpPr txBox="1"/>
            <p:nvPr/>
          </p:nvSpPr>
          <p:spPr>
            <a:xfrm>
              <a:off x="1093304" y="3127790"/>
              <a:ext cx="2156792" cy="172491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페이퍼로지 4 Regular" pitchFamily="2" charset="-127"/>
                  <a:ea typeface="페이퍼로지 4 Regular" pitchFamily="2" charset="-127"/>
                </a:rPr>
                <a:t>기술 실현에 필요한 시간이 짧게 느껴졌다</a:t>
              </a:r>
              <a:r>
                <a:rPr lang="en-US" altLang="ko-KR" sz="1600" dirty="0">
                  <a:latin typeface="페이퍼로지 4 Regular" pitchFamily="2" charset="-127"/>
                  <a:ea typeface="페이퍼로지 4 Regular" pitchFamily="2" charset="-127"/>
                </a:rPr>
                <a:t>. </a:t>
              </a:r>
              <a:r>
                <a:rPr lang="ko-KR" altLang="en-US" sz="1600" dirty="0">
                  <a:latin typeface="페이퍼로지 4 Regular" pitchFamily="2" charset="-127"/>
                  <a:ea typeface="페이퍼로지 4 Regular" pitchFamily="2" charset="-127"/>
                </a:rPr>
                <a:t>시간 관리 기술 </a:t>
              </a:r>
              <a:r>
                <a:rPr lang="ko-KR" altLang="en-US" sz="1600">
                  <a:latin typeface="페이퍼로지 4 Regular" pitchFamily="2" charset="-127"/>
                  <a:ea typeface="페이퍼로지 4 Regular" pitchFamily="2" charset="-127"/>
                </a:rPr>
                <a:t>향상 필요하다  </a:t>
              </a:r>
              <a:r>
                <a:rPr lang="ko-KR" altLang="en-US" sz="1600" dirty="0">
                  <a:latin typeface="페이퍼로지 4 Regular" pitchFamily="2" charset="-127"/>
                  <a:ea typeface="페이퍼로지 4 Regular" pitchFamily="2" charset="-127"/>
                </a:rPr>
                <a:t>느꼈다</a:t>
              </a:r>
              <a:r>
                <a:rPr lang="en-US" altLang="ko-KR" sz="1600" dirty="0">
                  <a:latin typeface="페이퍼로지 4 Regular" pitchFamily="2" charset="-127"/>
                  <a:ea typeface="페이퍼로지 4 Regular" pitchFamily="2" charset="-127"/>
                </a:rPr>
                <a:t>.</a:t>
              </a:r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62197E06-4821-7280-7D36-823048430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" t="68946" r="80571" b="544"/>
          <a:stretch>
            <a:fillRect/>
          </a:stretch>
        </p:blipFill>
        <p:spPr>
          <a:xfrm>
            <a:off x="7861501" y="1034387"/>
            <a:ext cx="1615220" cy="1673541"/>
          </a:xfrm>
          <a:prstGeom prst="rect">
            <a:avLst/>
          </a:prstGeom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DC2529C-A5B6-02E9-27D0-33AB62160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62" t="66358" r="-47" b="8228"/>
          <a:stretch>
            <a:fillRect/>
          </a:stretch>
        </p:blipFill>
        <p:spPr>
          <a:xfrm>
            <a:off x="6012931" y="1029016"/>
            <a:ext cx="1620000" cy="1663603"/>
          </a:xfrm>
          <a:prstGeom prst="rect">
            <a:avLst/>
          </a:prstGeom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2B1FE8-0244-18AB-C278-A0044321E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" t="41384" r="80323" b="27892"/>
          <a:stretch>
            <a:fillRect/>
          </a:stretch>
        </p:blipFill>
        <p:spPr>
          <a:xfrm>
            <a:off x="4182840" y="1029016"/>
            <a:ext cx="1639181" cy="1665586"/>
          </a:xfrm>
          <a:prstGeom prst="rect">
            <a:avLst/>
          </a:prstGeom>
          <a:ln w="3175">
            <a:solidFill>
              <a:srgbClr val="92D050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983930-CA7A-BB22-EDB4-532285D4C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60" t="30367" r="-373" b="41181"/>
          <a:stretch>
            <a:fillRect/>
          </a:stretch>
        </p:blipFill>
        <p:spPr>
          <a:xfrm>
            <a:off x="2329526" y="1016799"/>
            <a:ext cx="1666580" cy="170216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0535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7E9D6-ED9F-F235-30ED-7247A7830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1CE58D-8A7B-00C8-EE77-929A6EFFD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16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3ABD5-732E-FBDF-EDB5-4A34AF16E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325979-C441-1921-D133-77C71E00E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3628052-6E6F-D3C8-D207-1AA1C6B37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7" t="13681" r="17961"/>
          <a:stretch>
            <a:fillRect/>
          </a:stretch>
        </p:blipFill>
        <p:spPr>
          <a:xfrm>
            <a:off x="2114660" y="771601"/>
            <a:ext cx="6027336" cy="4717079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328D91-777D-37F5-1DC9-8539F7ACB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t>4</a:t>
            </a:fld>
            <a:r>
              <a:rPr lang="ko-KR" altLang="en-US" dirty="0"/>
              <a:t> </a:t>
            </a:r>
            <a:r>
              <a:rPr lang="en-US" altLang="ko-KR" dirty="0"/>
              <a:t>/ 35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627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35E34-C339-40D8-21A0-0372F0038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6C32619-961C-AE54-8B7E-4143CCFE1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FC1BF3E-CC1E-3FCD-A74F-A7C6FE415C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4" t="11174" r="8861" b="59429"/>
          <a:stretch>
            <a:fillRect/>
          </a:stretch>
        </p:blipFill>
        <p:spPr>
          <a:xfrm>
            <a:off x="812800" y="622299"/>
            <a:ext cx="8216900" cy="16383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A33B5C6-FF5E-648A-B3EE-3C82AFDF69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9" t="41483" r="7323" b="28209"/>
          <a:stretch>
            <a:fillRect/>
          </a:stretch>
        </p:blipFill>
        <p:spPr>
          <a:xfrm>
            <a:off x="1130300" y="2311401"/>
            <a:ext cx="8051800" cy="1689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ADA031E-87F4-94AA-F423-C579E2B899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71108" r="7706"/>
          <a:stretch>
            <a:fillRect/>
          </a:stretch>
        </p:blipFill>
        <p:spPr>
          <a:xfrm>
            <a:off x="711200" y="3962400"/>
            <a:ext cx="8432800" cy="1610173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D35F5C-41A3-AA4E-0997-B8F931D7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5</a:t>
            </a:fld>
            <a:r>
              <a:rPr lang="ko-KR" altLang="en-US" dirty="0"/>
              <a:t> </a:t>
            </a:r>
            <a:r>
              <a:rPr lang="en-US" altLang="ko-KR" dirty="0"/>
              <a:t>/ 35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356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8C2FE-0371-4486-30C6-920A37D24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1B946-D4BF-AAD6-69C8-43A0D5BD9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F1A930-C18F-B68E-D7FB-E621509E7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6</a:t>
            </a:fld>
            <a:r>
              <a:rPr lang="ko-KR" altLang="en-US" dirty="0"/>
              <a:t> </a:t>
            </a:r>
            <a:r>
              <a:rPr lang="en-US" altLang="ko-KR" dirty="0"/>
              <a:t>/ 35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3989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EC2DB-FA8B-3534-18F8-4A7D7F2AD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8C8AF5-EA6D-6DFE-C01C-8E5CDC04E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33C9B2-A749-912C-CBAE-3339016F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7</a:t>
            </a:fld>
            <a:r>
              <a:rPr lang="ko-KR" altLang="en-US" dirty="0"/>
              <a:t> </a:t>
            </a:r>
            <a:r>
              <a:rPr lang="en-US" altLang="ko-KR" dirty="0"/>
              <a:t>/ 35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0965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6A850-3C3C-3664-9BE3-47A9A7CB0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66B759-A405-B6C5-A942-0493D7712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45C658-58A6-2D19-9AE9-262A5F37D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8</a:t>
            </a:fld>
            <a:r>
              <a:rPr lang="ko-KR" altLang="en-US" dirty="0"/>
              <a:t> </a:t>
            </a:r>
            <a:r>
              <a:rPr lang="en-US" altLang="ko-KR" dirty="0"/>
              <a:t>/ 35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0839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8D7CE-A0B7-1D1A-EAB6-32E5461C7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903939-8586-B178-5BDD-C3E9F7243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46"/>
            <a:ext cx="9907589" cy="557301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321FB6-37F5-3524-B980-C29EE3949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235" y="5275461"/>
            <a:ext cx="2910353" cy="296664"/>
          </a:xfrm>
        </p:spPr>
        <p:txBody>
          <a:bodyPr/>
          <a:lstStyle/>
          <a:p>
            <a:fld id="{336F36DF-F801-433F-8E35-E5D408A56DE8}" type="slidenum">
              <a:rPr lang="ko-KR" altLang="en-US" smtClean="0"/>
              <a:pPr/>
              <a:t>9</a:t>
            </a:fld>
            <a:r>
              <a:rPr lang="ko-KR" altLang="en-US" dirty="0"/>
              <a:t> </a:t>
            </a:r>
            <a:r>
              <a:rPr lang="en-US" altLang="ko-KR" dirty="0"/>
              <a:t>/ 35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5628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864</TotalTime>
  <Words>548</Words>
  <Application>Microsoft Office PowerPoint</Application>
  <PresentationFormat>사용자 지정</PresentationFormat>
  <Paragraphs>120</Paragraphs>
  <Slides>35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4" baseType="lpstr">
      <vt:lpstr>HY견고딕</vt:lpstr>
      <vt:lpstr>RixInooAriDuri_Pro Regular</vt:lpstr>
      <vt:lpstr>Rix이누아리두리 Regular</vt:lpstr>
      <vt:lpstr>맑은 고딕</vt:lpstr>
      <vt:lpstr>페이퍼로지 4 Regular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28</cp:revision>
  <dcterms:created xsi:type="dcterms:W3CDTF">2025-07-30T01:50:04Z</dcterms:created>
  <dcterms:modified xsi:type="dcterms:W3CDTF">2025-08-04T08:11:36Z</dcterms:modified>
</cp:coreProperties>
</file>